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6"/>
  </p:notesMasterIdLst>
  <p:sldIdLst>
    <p:sldId id="256" r:id="rId2"/>
    <p:sldId id="322" r:id="rId3"/>
    <p:sldId id="261" r:id="rId4"/>
    <p:sldId id="317" r:id="rId5"/>
    <p:sldId id="316" r:id="rId6"/>
    <p:sldId id="293" r:id="rId7"/>
    <p:sldId id="318" r:id="rId8"/>
    <p:sldId id="258" r:id="rId9"/>
    <p:sldId id="259" r:id="rId10"/>
    <p:sldId id="271" r:id="rId11"/>
    <p:sldId id="299" r:id="rId12"/>
    <p:sldId id="319" r:id="rId13"/>
    <p:sldId id="313" r:id="rId14"/>
    <p:sldId id="32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AC00"/>
    <a:srgbClr val="FF9900"/>
    <a:srgbClr val="BDD006"/>
    <a:srgbClr val="4C7F0F"/>
    <a:srgbClr val="33CC33"/>
    <a:srgbClr val="9E0000"/>
    <a:srgbClr val="823800"/>
    <a:srgbClr val="1D614E"/>
    <a:srgbClr val="006600"/>
    <a:srgbClr val="164A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39658E-9094-49B6-8EC5-BE22493A96EC}" type="doc">
      <dgm:prSet loTypeId="urn:microsoft.com/office/officeart/2005/8/layout/arrow5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79C5E954-8AB4-49A9-B814-748D92990187}">
      <dgm:prSet phldrT="[Текст]" custT="1"/>
      <dgm:spPr/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Одаренные дети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0E79F17-B33E-4F43-9D6C-47CE67153C1E}" type="parTrans" cxnId="{6FE1866D-4343-4F2C-B070-BA6D251CE4A8}">
      <dgm:prSet/>
      <dgm:spPr/>
      <dgm:t>
        <a:bodyPr/>
        <a:lstStyle/>
        <a:p>
          <a:endParaRPr lang="ru-RU" sz="2800"/>
        </a:p>
      </dgm:t>
    </dgm:pt>
    <dgm:pt modelId="{BF59F77C-34CC-423A-B517-CECCE00950E2}" type="sibTrans" cxnId="{6FE1866D-4343-4F2C-B070-BA6D251CE4A8}">
      <dgm:prSet/>
      <dgm:spPr/>
      <dgm:t>
        <a:bodyPr/>
        <a:lstStyle/>
        <a:p>
          <a:endParaRPr lang="ru-RU" sz="2800"/>
        </a:p>
      </dgm:t>
    </dgm:pt>
    <dgm:pt modelId="{158129DD-8F9E-416E-9DE3-3537805B0D15}">
      <dgm:prSet phldrT="[Текст]" custT="1"/>
      <dgm:spPr/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Талантливые педагоги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0D90D2F-4D86-406C-9BF3-E5C145EF53F8}" type="parTrans" cxnId="{A3A8261C-2325-49C2-9B32-3E9018CE0645}">
      <dgm:prSet/>
      <dgm:spPr/>
      <dgm:t>
        <a:bodyPr/>
        <a:lstStyle/>
        <a:p>
          <a:endParaRPr lang="ru-RU" sz="2800"/>
        </a:p>
      </dgm:t>
    </dgm:pt>
    <dgm:pt modelId="{5178D44E-D2BC-4987-B845-1F490A1F64F7}" type="sibTrans" cxnId="{A3A8261C-2325-49C2-9B32-3E9018CE0645}">
      <dgm:prSet/>
      <dgm:spPr/>
      <dgm:t>
        <a:bodyPr/>
        <a:lstStyle/>
        <a:p>
          <a:endParaRPr lang="ru-RU" sz="2800"/>
        </a:p>
      </dgm:t>
    </dgm:pt>
    <dgm:pt modelId="{F8277A52-3A22-42BF-9B38-ABFFF64ED2AE}" type="pres">
      <dgm:prSet presAssocID="{5839658E-9094-49B6-8EC5-BE22493A96E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2CB95F-A016-4113-935E-323ADFEA1508}" type="pres">
      <dgm:prSet presAssocID="{79C5E954-8AB4-49A9-B814-748D92990187}" presName="arrow" presStyleLbl="node1" presStyleIdx="0" presStyleCnt="2" custScaleY="1001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3C6221-46F2-4C3F-B494-98F84B9DEEA7}" type="pres">
      <dgm:prSet presAssocID="{158129DD-8F9E-416E-9DE3-3537805B0D15}" presName="arrow" presStyleLbl="node1" presStyleIdx="1" presStyleCnt="2" custScaleY="1001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3A8261C-2325-49C2-9B32-3E9018CE0645}" srcId="{5839658E-9094-49B6-8EC5-BE22493A96EC}" destId="{158129DD-8F9E-416E-9DE3-3537805B0D15}" srcOrd="1" destOrd="0" parTransId="{00D90D2F-4D86-406C-9BF3-E5C145EF53F8}" sibTransId="{5178D44E-D2BC-4987-B845-1F490A1F64F7}"/>
    <dgm:cxn modelId="{6FE1866D-4343-4F2C-B070-BA6D251CE4A8}" srcId="{5839658E-9094-49B6-8EC5-BE22493A96EC}" destId="{79C5E954-8AB4-49A9-B814-748D92990187}" srcOrd="0" destOrd="0" parTransId="{90E79F17-B33E-4F43-9D6C-47CE67153C1E}" sibTransId="{BF59F77C-34CC-423A-B517-CECCE00950E2}"/>
    <dgm:cxn modelId="{607819DC-4D1A-46F9-A6A0-99ED8A9A35FB}" type="presOf" srcId="{79C5E954-8AB4-49A9-B814-748D92990187}" destId="{E12CB95F-A016-4113-935E-323ADFEA1508}" srcOrd="0" destOrd="0" presId="urn:microsoft.com/office/officeart/2005/8/layout/arrow5"/>
    <dgm:cxn modelId="{98F189AE-4766-49CC-9F81-896B3B56F3A5}" type="presOf" srcId="{158129DD-8F9E-416E-9DE3-3537805B0D15}" destId="{593C6221-46F2-4C3F-B494-98F84B9DEEA7}" srcOrd="0" destOrd="0" presId="urn:microsoft.com/office/officeart/2005/8/layout/arrow5"/>
    <dgm:cxn modelId="{33B23A7B-B506-42EC-8BBA-BF007C2E5BD6}" type="presOf" srcId="{5839658E-9094-49B6-8EC5-BE22493A96EC}" destId="{F8277A52-3A22-42BF-9B38-ABFFF64ED2AE}" srcOrd="0" destOrd="0" presId="urn:microsoft.com/office/officeart/2005/8/layout/arrow5"/>
    <dgm:cxn modelId="{3BBC4C46-7D6A-461E-A94C-8978D505076B}" type="presParOf" srcId="{F8277A52-3A22-42BF-9B38-ABFFF64ED2AE}" destId="{E12CB95F-A016-4113-935E-323ADFEA1508}" srcOrd="0" destOrd="0" presId="urn:microsoft.com/office/officeart/2005/8/layout/arrow5"/>
    <dgm:cxn modelId="{8281A453-9CCE-46C1-8B1E-EF8DE8A09E59}" type="presParOf" srcId="{F8277A52-3A22-42BF-9B38-ABFFF64ED2AE}" destId="{593C6221-46F2-4C3F-B494-98F84B9DEEA7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8DE956C-5D0C-46CF-9226-7E88D877DB83}" type="doc">
      <dgm:prSet loTypeId="urn:microsoft.com/office/officeart/2009/3/layout/CircleRelationship" loCatId="relationship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10849505-2694-4263-A44A-97678E878C58}">
      <dgm:prSet phldrT="[Текст]" custT="1"/>
      <dgm:spPr/>
      <dgm:t>
        <a:bodyPr/>
        <a:lstStyle/>
        <a:p>
          <a:r>
            <a:rPr lang="ru-RU" sz="1400" dirty="0" smtClean="0"/>
            <a:t>Не бойся спотыкаться и падать</a:t>
          </a:r>
          <a:endParaRPr lang="ru-RU" sz="1400" dirty="0"/>
        </a:p>
      </dgm:t>
    </dgm:pt>
    <dgm:pt modelId="{8B7C1D51-6989-4712-B1DA-C43C73FD6E26}" type="parTrans" cxnId="{E7359FAD-7156-4BA8-821D-947426BB7947}">
      <dgm:prSet/>
      <dgm:spPr/>
      <dgm:t>
        <a:bodyPr/>
        <a:lstStyle/>
        <a:p>
          <a:endParaRPr lang="ru-RU" sz="2400"/>
        </a:p>
      </dgm:t>
    </dgm:pt>
    <dgm:pt modelId="{771C37C7-4A51-48E0-82FD-9355AFBBA209}" type="sibTrans" cxnId="{E7359FAD-7156-4BA8-821D-947426BB7947}">
      <dgm:prSet/>
      <dgm:spPr/>
      <dgm:t>
        <a:bodyPr/>
        <a:lstStyle/>
        <a:p>
          <a:endParaRPr lang="ru-RU" sz="2400"/>
        </a:p>
      </dgm:t>
    </dgm:pt>
    <dgm:pt modelId="{B1310601-D112-4295-BE28-03FFB7BA318B}">
      <dgm:prSet phldrT="[Текст]" custT="1"/>
      <dgm:spPr/>
      <dgm:t>
        <a:bodyPr/>
        <a:lstStyle/>
        <a:p>
          <a:endParaRPr lang="ru-RU" sz="1600" dirty="0"/>
        </a:p>
      </dgm:t>
    </dgm:pt>
    <dgm:pt modelId="{60F831B8-EC82-4A81-8E4B-CC2EED2B9E4C}" type="parTrans" cxnId="{BD891DB8-C89C-4435-B295-DBAC9A879787}">
      <dgm:prSet/>
      <dgm:spPr/>
      <dgm:t>
        <a:bodyPr/>
        <a:lstStyle/>
        <a:p>
          <a:endParaRPr lang="ru-RU" sz="2400"/>
        </a:p>
      </dgm:t>
    </dgm:pt>
    <dgm:pt modelId="{3F9B0D20-2580-4616-8534-378CE87CCB4B}" type="sibTrans" cxnId="{BD891DB8-C89C-4435-B295-DBAC9A879787}">
      <dgm:prSet/>
      <dgm:spPr/>
      <dgm:t>
        <a:bodyPr/>
        <a:lstStyle/>
        <a:p>
          <a:endParaRPr lang="ru-RU" sz="2400"/>
        </a:p>
      </dgm:t>
    </dgm:pt>
    <dgm:pt modelId="{D608C30F-5CEC-4E03-8716-0EF9B3069C93}">
      <dgm:prSet/>
      <dgm:spPr/>
      <dgm:t>
        <a:bodyPr/>
        <a:lstStyle/>
        <a:p>
          <a:endParaRPr lang="ru-RU" sz="2400" dirty="0"/>
        </a:p>
      </dgm:t>
    </dgm:pt>
    <dgm:pt modelId="{01B6CB3E-1134-4C3D-9070-79053C0B3E18}" type="parTrans" cxnId="{C1652A97-507A-42A6-B9E4-959EC10C7E02}">
      <dgm:prSet/>
      <dgm:spPr/>
      <dgm:t>
        <a:bodyPr/>
        <a:lstStyle/>
        <a:p>
          <a:endParaRPr lang="ru-RU" sz="2400"/>
        </a:p>
      </dgm:t>
    </dgm:pt>
    <dgm:pt modelId="{5A07020F-8478-4ECC-B783-6FAABABC0457}" type="sibTrans" cxnId="{C1652A97-507A-42A6-B9E4-959EC10C7E02}">
      <dgm:prSet/>
      <dgm:spPr/>
      <dgm:t>
        <a:bodyPr/>
        <a:lstStyle/>
        <a:p>
          <a:endParaRPr lang="ru-RU" sz="2400"/>
        </a:p>
      </dgm:t>
    </dgm:pt>
    <dgm:pt modelId="{8016CF2B-7344-42E4-B849-442A30C27BCF}">
      <dgm:prSet/>
      <dgm:spPr/>
      <dgm:t>
        <a:bodyPr/>
        <a:lstStyle/>
        <a:p>
          <a:endParaRPr lang="ru-RU" sz="2400"/>
        </a:p>
      </dgm:t>
    </dgm:pt>
    <dgm:pt modelId="{DEBE6185-25E5-4888-A976-87A33860CFDF}" type="parTrans" cxnId="{6B8CC9C6-2899-410A-B4CF-77F3FF9A9C51}">
      <dgm:prSet/>
      <dgm:spPr/>
      <dgm:t>
        <a:bodyPr/>
        <a:lstStyle/>
        <a:p>
          <a:endParaRPr lang="ru-RU" sz="2400"/>
        </a:p>
      </dgm:t>
    </dgm:pt>
    <dgm:pt modelId="{DFD26CBD-ED61-45B1-B52D-0D8FC47612F1}" type="sibTrans" cxnId="{6B8CC9C6-2899-410A-B4CF-77F3FF9A9C51}">
      <dgm:prSet/>
      <dgm:spPr/>
      <dgm:t>
        <a:bodyPr/>
        <a:lstStyle/>
        <a:p>
          <a:endParaRPr lang="ru-RU" sz="2400"/>
        </a:p>
      </dgm:t>
    </dgm:pt>
    <dgm:pt modelId="{6F61B70A-A264-4F9C-8960-87708887281D}">
      <dgm:prSet phldrT="[Текст]" custT="1"/>
      <dgm:spPr/>
      <dgm:t>
        <a:bodyPr/>
        <a:lstStyle/>
        <a:p>
          <a:r>
            <a:rPr lang="ru-RU" sz="1400" dirty="0" smtClean="0"/>
            <a:t>Удивляй, поражай, вызывай интерес</a:t>
          </a:r>
          <a:endParaRPr lang="ru-RU" sz="1400" dirty="0"/>
        </a:p>
      </dgm:t>
    </dgm:pt>
    <dgm:pt modelId="{4876202B-8ECC-4EE8-BE07-F9D66F4379CE}" type="parTrans" cxnId="{09901343-0220-4826-A9A2-CB461496B08E}">
      <dgm:prSet/>
      <dgm:spPr/>
      <dgm:t>
        <a:bodyPr/>
        <a:lstStyle/>
        <a:p>
          <a:endParaRPr lang="ru-RU" sz="2400"/>
        </a:p>
      </dgm:t>
    </dgm:pt>
    <dgm:pt modelId="{FDCC7E79-6145-46F5-850D-485307D55285}" type="sibTrans" cxnId="{09901343-0220-4826-A9A2-CB461496B08E}">
      <dgm:prSet/>
      <dgm:spPr/>
      <dgm:t>
        <a:bodyPr/>
        <a:lstStyle/>
        <a:p>
          <a:endParaRPr lang="ru-RU" sz="2400"/>
        </a:p>
      </dgm:t>
    </dgm:pt>
    <dgm:pt modelId="{1BDF669C-A3BE-4261-BBEC-5D9B83DF988B}">
      <dgm:prSet phldrT="[Текст]" custT="1"/>
      <dgm:spPr/>
      <dgm:t>
        <a:bodyPr/>
        <a:lstStyle/>
        <a:p>
          <a:endParaRPr lang="ru-RU" sz="1400" dirty="0"/>
        </a:p>
      </dgm:t>
    </dgm:pt>
    <dgm:pt modelId="{8615F8CA-C29F-48BB-BD31-07E09FD61AF2}" type="parTrans" cxnId="{E3D50A69-B8E8-4D0C-BBE8-7E1661C13570}">
      <dgm:prSet/>
      <dgm:spPr/>
      <dgm:t>
        <a:bodyPr/>
        <a:lstStyle/>
        <a:p>
          <a:endParaRPr lang="ru-RU" sz="2400"/>
        </a:p>
      </dgm:t>
    </dgm:pt>
    <dgm:pt modelId="{8F0F46F1-EA36-49C4-9BBF-A82F83F11D5B}" type="sibTrans" cxnId="{E3D50A69-B8E8-4D0C-BBE8-7E1661C13570}">
      <dgm:prSet/>
      <dgm:spPr/>
      <dgm:t>
        <a:bodyPr/>
        <a:lstStyle/>
        <a:p>
          <a:endParaRPr lang="ru-RU" sz="2400"/>
        </a:p>
      </dgm:t>
    </dgm:pt>
    <dgm:pt modelId="{0C231123-069C-4500-9585-5D915E0FC33E}">
      <dgm:prSet phldrT="[Текст]" custT="1"/>
      <dgm:spPr/>
      <dgm:t>
        <a:bodyPr/>
        <a:lstStyle/>
        <a:p>
          <a:endParaRPr lang="ru-RU" sz="1400" dirty="0"/>
        </a:p>
      </dgm:t>
    </dgm:pt>
    <dgm:pt modelId="{3D2A964A-A711-412A-BB11-3B9EE4218B32}" type="parTrans" cxnId="{ABE06CF9-5520-40EF-B86E-12395273ABB2}">
      <dgm:prSet/>
      <dgm:spPr/>
      <dgm:t>
        <a:bodyPr/>
        <a:lstStyle/>
        <a:p>
          <a:endParaRPr lang="ru-RU" sz="2400"/>
        </a:p>
      </dgm:t>
    </dgm:pt>
    <dgm:pt modelId="{963B3289-A170-4DE0-81DB-8579A4CEDBF8}" type="sibTrans" cxnId="{ABE06CF9-5520-40EF-B86E-12395273ABB2}">
      <dgm:prSet/>
      <dgm:spPr/>
      <dgm:t>
        <a:bodyPr/>
        <a:lstStyle/>
        <a:p>
          <a:endParaRPr lang="ru-RU" sz="2400"/>
        </a:p>
      </dgm:t>
    </dgm:pt>
    <dgm:pt modelId="{2A9D1D12-479A-4CCE-8977-91D1F61823A8}">
      <dgm:prSet phldrT="[Текст]"/>
      <dgm:spPr/>
      <dgm:t>
        <a:bodyPr/>
        <a:lstStyle/>
        <a:p>
          <a:endParaRPr lang="ru-RU" sz="2400" dirty="0"/>
        </a:p>
      </dgm:t>
    </dgm:pt>
    <dgm:pt modelId="{2EEE36BB-1AE5-4472-A5B7-5CE35C0783CD}" type="parTrans" cxnId="{610EF51B-2347-4B7E-9649-4B4ED96041CA}">
      <dgm:prSet/>
      <dgm:spPr/>
      <dgm:t>
        <a:bodyPr/>
        <a:lstStyle/>
        <a:p>
          <a:endParaRPr lang="ru-RU" sz="2400"/>
        </a:p>
      </dgm:t>
    </dgm:pt>
    <dgm:pt modelId="{A224D42E-5848-41C3-891F-7804008244FA}" type="sibTrans" cxnId="{610EF51B-2347-4B7E-9649-4B4ED96041CA}">
      <dgm:prSet/>
      <dgm:spPr/>
      <dgm:t>
        <a:bodyPr/>
        <a:lstStyle/>
        <a:p>
          <a:endParaRPr lang="ru-RU" sz="2400"/>
        </a:p>
      </dgm:t>
    </dgm:pt>
    <dgm:pt modelId="{069158C9-1808-4817-A136-9204FE0986D3}">
      <dgm:prSet phldrT="[Текст]" custT="1"/>
      <dgm:spPr/>
      <dgm:t>
        <a:bodyPr/>
        <a:lstStyle/>
        <a:p>
          <a:endParaRPr lang="ru-RU" sz="1000" dirty="0"/>
        </a:p>
      </dgm:t>
    </dgm:pt>
    <dgm:pt modelId="{A108BC2D-BFC9-4BBF-9638-96EA938DF9A2}" type="sibTrans" cxnId="{3DE02D86-E2E9-433D-8853-E835EC605F0D}">
      <dgm:prSet/>
      <dgm:spPr/>
      <dgm:t>
        <a:bodyPr/>
        <a:lstStyle/>
        <a:p>
          <a:endParaRPr lang="ru-RU" sz="2400"/>
        </a:p>
      </dgm:t>
    </dgm:pt>
    <dgm:pt modelId="{C7339112-5F61-4463-AD94-27594DD6348F}" type="parTrans" cxnId="{3DE02D86-E2E9-433D-8853-E835EC605F0D}">
      <dgm:prSet/>
      <dgm:spPr/>
      <dgm:t>
        <a:bodyPr/>
        <a:lstStyle/>
        <a:p>
          <a:endParaRPr lang="ru-RU" sz="2400"/>
        </a:p>
      </dgm:t>
    </dgm:pt>
    <dgm:pt modelId="{506952D2-375D-4B3C-BD56-6FD46DE0E40A}" type="pres">
      <dgm:prSet presAssocID="{98DE956C-5D0C-46CF-9226-7E88D877DB83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6EC6A5F8-AE7C-4F35-B2B7-A0CCA1AA2D3A}" type="pres">
      <dgm:prSet presAssocID="{10849505-2694-4263-A44A-97678E878C58}" presName="Parent" presStyleLbl="node0" presStyleIdx="0" presStyleCnt="1" custScaleX="61994" custScaleY="59502" custLinFactNeighborX="-71623" custLinFactNeighborY="-12508">
        <dgm:presLayoutVars>
          <dgm:chMax val="5"/>
          <dgm:chPref val="5"/>
        </dgm:presLayoutVars>
      </dgm:prSet>
      <dgm:spPr/>
      <dgm:t>
        <a:bodyPr/>
        <a:lstStyle/>
        <a:p>
          <a:endParaRPr lang="ru-RU"/>
        </a:p>
      </dgm:t>
    </dgm:pt>
    <dgm:pt modelId="{FEF70F5D-E257-472F-91D8-B09DE46720BD}" type="pres">
      <dgm:prSet presAssocID="{10849505-2694-4263-A44A-97678E878C58}" presName="Accent2" presStyleLbl="node1" presStyleIdx="0" presStyleCnt="19"/>
      <dgm:spPr/>
    </dgm:pt>
    <dgm:pt modelId="{053058EE-DE68-4BA4-9316-AEF80F810773}" type="pres">
      <dgm:prSet presAssocID="{10849505-2694-4263-A44A-97678E878C58}" presName="Accent3" presStyleLbl="node1" presStyleIdx="1" presStyleCnt="19" custLinFactX="173165" custLinFactNeighborX="200000" custLinFactNeighborY="60766"/>
      <dgm:spPr/>
    </dgm:pt>
    <dgm:pt modelId="{EE3BF20A-7EDA-4CED-A5AE-1A066B504238}" type="pres">
      <dgm:prSet presAssocID="{10849505-2694-4263-A44A-97678E878C58}" presName="Accent4" presStyleLbl="node1" presStyleIdx="2" presStyleCnt="19"/>
      <dgm:spPr/>
    </dgm:pt>
    <dgm:pt modelId="{8B716AEB-F6BE-451A-9AFD-EFFAA2E90E7F}" type="pres">
      <dgm:prSet presAssocID="{10849505-2694-4263-A44A-97678E878C58}" presName="Accent5" presStyleLbl="node1" presStyleIdx="3" presStyleCnt="19"/>
      <dgm:spPr/>
    </dgm:pt>
    <dgm:pt modelId="{E2E88676-C39A-4014-9233-B0DC82C9A658}" type="pres">
      <dgm:prSet presAssocID="{10849505-2694-4263-A44A-97678E878C58}" presName="Accent6" presStyleLbl="node1" presStyleIdx="4" presStyleCnt="19"/>
      <dgm:spPr/>
    </dgm:pt>
    <dgm:pt modelId="{C9B5292C-B807-4846-BF9C-3F0733808353}" type="pres">
      <dgm:prSet presAssocID="{B1310601-D112-4295-BE28-03FFB7BA318B}" presName="Child1" presStyleLbl="node1" presStyleIdx="5" presStyleCnt="19" custLinFactX="32229" custLinFactNeighborX="100000" custLinFactNeighborY="4077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79C3E0F5-BB97-4416-90B6-48B1908A623F}" type="pres">
      <dgm:prSet presAssocID="{B1310601-D112-4295-BE28-03FFB7BA318B}" presName="Accent7" presStyleCnt="0"/>
      <dgm:spPr/>
    </dgm:pt>
    <dgm:pt modelId="{78F2B67D-8D40-4B0C-A3EA-9180A72B48B9}" type="pres">
      <dgm:prSet presAssocID="{B1310601-D112-4295-BE28-03FFB7BA318B}" presName="AccentHold1" presStyleLbl="node1" presStyleIdx="6" presStyleCnt="19" custLinFactX="-235995" custLinFactY="400000" custLinFactNeighborX="-300000" custLinFactNeighborY="481452"/>
      <dgm:spPr/>
    </dgm:pt>
    <dgm:pt modelId="{989522C8-649F-423B-9983-6F156D09314B}" type="pres">
      <dgm:prSet presAssocID="{B1310601-D112-4295-BE28-03FFB7BA318B}" presName="Accent8" presStyleCnt="0"/>
      <dgm:spPr/>
    </dgm:pt>
    <dgm:pt modelId="{BE6A22E6-F432-45C3-95CD-36EE610C065C}" type="pres">
      <dgm:prSet presAssocID="{B1310601-D112-4295-BE28-03FFB7BA318B}" presName="AccentHold2" presStyleLbl="node1" presStyleIdx="7" presStyleCnt="19"/>
      <dgm:spPr/>
    </dgm:pt>
    <dgm:pt modelId="{8DDB04D0-EC9E-4469-9E97-9AF63CFA1B65}" type="pres">
      <dgm:prSet presAssocID="{069158C9-1808-4817-A136-9204FE0986D3}" presName="Child2" presStyleLbl="node1" presStyleIdx="8" presStyleCnt="19" custScaleX="125058" custScaleY="126157" custLinFactX="-100000" custLinFactNeighborX="-179829" custLinFactNeighborY="-86897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10E1FAFD-6DC9-4ECC-91BF-0DE61763C2B3}" type="pres">
      <dgm:prSet presAssocID="{069158C9-1808-4817-A136-9204FE0986D3}" presName="Accent9" presStyleCnt="0"/>
      <dgm:spPr/>
    </dgm:pt>
    <dgm:pt modelId="{4BA2C045-4AA9-47D6-B1B8-67BCCA85FC1B}" type="pres">
      <dgm:prSet presAssocID="{069158C9-1808-4817-A136-9204FE0986D3}" presName="AccentHold1" presStyleLbl="node1" presStyleIdx="9" presStyleCnt="19" custLinFactY="-100000" custLinFactNeighborX="69037" custLinFactNeighborY="-173623"/>
      <dgm:spPr/>
    </dgm:pt>
    <dgm:pt modelId="{73246250-43D7-48E4-8C7F-FF8C54B331B6}" type="pres">
      <dgm:prSet presAssocID="{069158C9-1808-4817-A136-9204FE0986D3}" presName="Accent10" presStyleCnt="0"/>
      <dgm:spPr/>
    </dgm:pt>
    <dgm:pt modelId="{A7F229EB-1A5D-4D5B-A88C-CC56F65C1990}" type="pres">
      <dgm:prSet presAssocID="{069158C9-1808-4817-A136-9204FE0986D3}" presName="AccentHold2" presStyleLbl="node1" presStyleIdx="10" presStyleCnt="19"/>
      <dgm:spPr/>
    </dgm:pt>
    <dgm:pt modelId="{9CAC835F-B126-4348-B2DA-0FA1DC8D32C6}" type="pres">
      <dgm:prSet presAssocID="{069158C9-1808-4817-A136-9204FE0986D3}" presName="Accent11" presStyleCnt="0"/>
      <dgm:spPr/>
    </dgm:pt>
    <dgm:pt modelId="{BE0621FE-0E76-47B3-B34E-524768C94211}" type="pres">
      <dgm:prSet presAssocID="{069158C9-1808-4817-A136-9204FE0986D3}" presName="AccentHold3" presStyleLbl="node1" presStyleIdx="11" presStyleCnt="19"/>
      <dgm:spPr/>
    </dgm:pt>
    <dgm:pt modelId="{A1628716-FC4A-46E7-8906-D770F4DDD3F1}" type="pres">
      <dgm:prSet presAssocID="{6F61B70A-A264-4F9C-8960-87708887281D}" presName="Child3" presStyleLbl="node1" presStyleIdx="12" presStyleCnt="19" custScaleX="128838" custScaleY="136128" custLinFactX="72921" custLinFactY="-69679" custLinFactNeighborX="100000" custLinFactNeighborY="-10000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0BD701CD-4B79-4565-856A-B612BF5AE062}" type="pres">
      <dgm:prSet presAssocID="{6F61B70A-A264-4F9C-8960-87708887281D}" presName="Accent12" presStyleCnt="0"/>
      <dgm:spPr/>
    </dgm:pt>
    <dgm:pt modelId="{A55C3E07-D1CA-42AC-9C05-CF5122B5BEFD}" type="pres">
      <dgm:prSet presAssocID="{6F61B70A-A264-4F9C-8960-87708887281D}" presName="AccentHold1" presStyleLbl="node1" presStyleIdx="13" presStyleCnt="19"/>
      <dgm:spPr/>
    </dgm:pt>
    <dgm:pt modelId="{384AD8BF-1397-4F84-839F-EB03740D1C59}" type="pres">
      <dgm:prSet presAssocID="{1BDF669C-A3BE-4261-BBEC-5D9B83DF988B}" presName="Child4" presStyleLbl="node1" presStyleIdx="14" presStyleCnt="19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B67C2A1F-C6EC-41F3-BA52-90359650DF89}" type="pres">
      <dgm:prSet presAssocID="{1BDF669C-A3BE-4261-BBEC-5D9B83DF988B}" presName="Accent13" presStyleCnt="0"/>
      <dgm:spPr/>
    </dgm:pt>
    <dgm:pt modelId="{B01897BA-3D6C-4063-946C-52CF64FD189D}" type="pres">
      <dgm:prSet presAssocID="{1BDF669C-A3BE-4261-BBEC-5D9B83DF988B}" presName="AccentHold1" presStyleLbl="node1" presStyleIdx="15" presStyleCnt="19"/>
      <dgm:spPr/>
    </dgm:pt>
    <dgm:pt modelId="{EF69DFE4-63CE-4F0A-A290-3818CDC179AD}" type="pres">
      <dgm:prSet presAssocID="{0C231123-069C-4500-9585-5D915E0FC33E}" presName="Child5" presStyleLbl="node1" presStyleIdx="16" presStyleCnt="19" custScaleX="75966" custScaleY="73821" custLinFactNeighborX="6415" custLinFactNeighborY="2849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BBAF30D2-EB45-451F-899B-27D10461D4C3}" type="pres">
      <dgm:prSet presAssocID="{0C231123-069C-4500-9585-5D915E0FC33E}" presName="Accent15" presStyleCnt="0"/>
      <dgm:spPr/>
    </dgm:pt>
    <dgm:pt modelId="{4D90776F-8ABE-4D48-8C60-2CCC47CFD813}" type="pres">
      <dgm:prSet presAssocID="{0C231123-069C-4500-9585-5D915E0FC33E}" presName="AccentHold2" presStyleLbl="node1" presStyleIdx="17" presStyleCnt="19"/>
      <dgm:spPr/>
    </dgm:pt>
    <dgm:pt modelId="{7CEB8EDB-B153-4282-8519-82D4EC48D417}" type="pres">
      <dgm:prSet presAssocID="{0C231123-069C-4500-9585-5D915E0FC33E}" presName="Accent16" presStyleCnt="0"/>
      <dgm:spPr/>
    </dgm:pt>
    <dgm:pt modelId="{9C153F27-39DB-4E75-A325-9DD8E12E24D3}" type="pres">
      <dgm:prSet presAssocID="{0C231123-069C-4500-9585-5D915E0FC33E}" presName="AccentHold3" presStyleLbl="node1" presStyleIdx="18" presStyleCnt="19"/>
      <dgm:spPr/>
    </dgm:pt>
  </dgm:ptLst>
  <dgm:cxnLst>
    <dgm:cxn modelId="{CE614938-F049-4C0E-AA75-EFF3FF4F8ACE}" type="presOf" srcId="{0C231123-069C-4500-9585-5D915E0FC33E}" destId="{EF69DFE4-63CE-4F0A-A290-3818CDC179AD}" srcOrd="0" destOrd="0" presId="urn:microsoft.com/office/officeart/2009/3/layout/CircleRelationship"/>
    <dgm:cxn modelId="{610EF51B-2347-4B7E-9649-4B4ED96041CA}" srcId="{10849505-2694-4263-A44A-97678E878C58}" destId="{2A9D1D12-479A-4CCE-8977-91D1F61823A8}" srcOrd="5" destOrd="0" parTransId="{2EEE36BB-1AE5-4472-A5B7-5CE35C0783CD}" sibTransId="{A224D42E-5848-41C3-891F-7804008244FA}"/>
    <dgm:cxn modelId="{9F4A5A23-7451-444F-9136-02CFDC55BA13}" type="presOf" srcId="{98DE956C-5D0C-46CF-9226-7E88D877DB83}" destId="{506952D2-375D-4B3C-BD56-6FD46DE0E40A}" srcOrd="0" destOrd="0" presId="urn:microsoft.com/office/officeart/2009/3/layout/CircleRelationship"/>
    <dgm:cxn modelId="{3B6E7223-C7B7-409E-9737-45CBADD10CFE}" type="presOf" srcId="{10849505-2694-4263-A44A-97678E878C58}" destId="{6EC6A5F8-AE7C-4F35-B2B7-A0CCA1AA2D3A}" srcOrd="0" destOrd="0" presId="urn:microsoft.com/office/officeart/2009/3/layout/CircleRelationship"/>
    <dgm:cxn modelId="{78DB48BD-F545-419E-8D2B-DF612C507048}" type="presOf" srcId="{1BDF669C-A3BE-4261-BBEC-5D9B83DF988B}" destId="{384AD8BF-1397-4F84-839F-EB03740D1C59}" srcOrd="0" destOrd="0" presId="urn:microsoft.com/office/officeart/2009/3/layout/CircleRelationship"/>
    <dgm:cxn modelId="{D8B989F9-32C0-4698-A131-001F5D919D1C}" type="presOf" srcId="{6F61B70A-A264-4F9C-8960-87708887281D}" destId="{A1628716-FC4A-46E7-8906-D770F4DDD3F1}" srcOrd="0" destOrd="0" presId="urn:microsoft.com/office/officeart/2009/3/layout/CircleRelationship"/>
    <dgm:cxn modelId="{3DE02D86-E2E9-433D-8853-E835EC605F0D}" srcId="{10849505-2694-4263-A44A-97678E878C58}" destId="{069158C9-1808-4817-A136-9204FE0986D3}" srcOrd="1" destOrd="0" parTransId="{C7339112-5F61-4463-AD94-27594DD6348F}" sibTransId="{A108BC2D-BFC9-4BBF-9638-96EA938DF9A2}"/>
    <dgm:cxn modelId="{C1652A97-507A-42A6-B9E4-959EC10C7E02}" srcId="{98DE956C-5D0C-46CF-9226-7E88D877DB83}" destId="{D608C30F-5CEC-4E03-8716-0EF9B3069C93}" srcOrd="1" destOrd="0" parTransId="{01B6CB3E-1134-4C3D-9070-79053C0B3E18}" sibTransId="{5A07020F-8478-4ECC-B783-6FAABABC0457}"/>
    <dgm:cxn modelId="{ABE06CF9-5520-40EF-B86E-12395273ABB2}" srcId="{10849505-2694-4263-A44A-97678E878C58}" destId="{0C231123-069C-4500-9585-5D915E0FC33E}" srcOrd="4" destOrd="0" parTransId="{3D2A964A-A711-412A-BB11-3B9EE4218B32}" sibTransId="{963B3289-A170-4DE0-81DB-8579A4CEDBF8}"/>
    <dgm:cxn modelId="{2DE45428-26D4-494B-8ABC-720D4D5E0D29}" type="presOf" srcId="{069158C9-1808-4817-A136-9204FE0986D3}" destId="{8DDB04D0-EC9E-4469-9E97-9AF63CFA1B65}" srcOrd="0" destOrd="0" presId="urn:microsoft.com/office/officeart/2009/3/layout/CircleRelationship"/>
    <dgm:cxn modelId="{6B8CC9C6-2899-410A-B4CF-77F3FF9A9C51}" srcId="{98DE956C-5D0C-46CF-9226-7E88D877DB83}" destId="{8016CF2B-7344-42E4-B849-442A30C27BCF}" srcOrd="2" destOrd="0" parTransId="{DEBE6185-25E5-4888-A976-87A33860CFDF}" sibTransId="{DFD26CBD-ED61-45B1-B52D-0D8FC47612F1}"/>
    <dgm:cxn modelId="{E7359FAD-7156-4BA8-821D-947426BB7947}" srcId="{98DE956C-5D0C-46CF-9226-7E88D877DB83}" destId="{10849505-2694-4263-A44A-97678E878C58}" srcOrd="0" destOrd="0" parTransId="{8B7C1D51-6989-4712-B1DA-C43C73FD6E26}" sibTransId="{771C37C7-4A51-48E0-82FD-9355AFBBA209}"/>
    <dgm:cxn modelId="{F710CE96-9DD1-445F-8369-636AE646A9D2}" type="presOf" srcId="{B1310601-D112-4295-BE28-03FFB7BA318B}" destId="{C9B5292C-B807-4846-BF9C-3F0733808353}" srcOrd="0" destOrd="0" presId="urn:microsoft.com/office/officeart/2009/3/layout/CircleRelationship"/>
    <dgm:cxn modelId="{E3D50A69-B8E8-4D0C-BBE8-7E1661C13570}" srcId="{10849505-2694-4263-A44A-97678E878C58}" destId="{1BDF669C-A3BE-4261-BBEC-5D9B83DF988B}" srcOrd="3" destOrd="0" parTransId="{8615F8CA-C29F-48BB-BD31-07E09FD61AF2}" sibTransId="{8F0F46F1-EA36-49C4-9BBF-A82F83F11D5B}"/>
    <dgm:cxn modelId="{BD891DB8-C89C-4435-B295-DBAC9A879787}" srcId="{10849505-2694-4263-A44A-97678E878C58}" destId="{B1310601-D112-4295-BE28-03FFB7BA318B}" srcOrd="0" destOrd="0" parTransId="{60F831B8-EC82-4A81-8E4B-CC2EED2B9E4C}" sibTransId="{3F9B0D20-2580-4616-8534-378CE87CCB4B}"/>
    <dgm:cxn modelId="{09901343-0220-4826-A9A2-CB461496B08E}" srcId="{10849505-2694-4263-A44A-97678E878C58}" destId="{6F61B70A-A264-4F9C-8960-87708887281D}" srcOrd="2" destOrd="0" parTransId="{4876202B-8ECC-4EE8-BE07-F9D66F4379CE}" sibTransId="{FDCC7E79-6145-46F5-850D-485307D55285}"/>
    <dgm:cxn modelId="{E86E80A8-2346-477F-8BC9-0C9D93515DF8}" type="presParOf" srcId="{506952D2-375D-4B3C-BD56-6FD46DE0E40A}" destId="{6EC6A5F8-AE7C-4F35-B2B7-A0CCA1AA2D3A}" srcOrd="0" destOrd="0" presId="urn:microsoft.com/office/officeart/2009/3/layout/CircleRelationship"/>
    <dgm:cxn modelId="{507D9F10-A010-4C63-B35C-39EE2325FD84}" type="presParOf" srcId="{506952D2-375D-4B3C-BD56-6FD46DE0E40A}" destId="{FEF70F5D-E257-472F-91D8-B09DE46720BD}" srcOrd="1" destOrd="0" presId="urn:microsoft.com/office/officeart/2009/3/layout/CircleRelationship"/>
    <dgm:cxn modelId="{A62E2DAA-4932-4FD5-9B65-BDD1032FC081}" type="presParOf" srcId="{506952D2-375D-4B3C-BD56-6FD46DE0E40A}" destId="{053058EE-DE68-4BA4-9316-AEF80F810773}" srcOrd="2" destOrd="0" presId="urn:microsoft.com/office/officeart/2009/3/layout/CircleRelationship"/>
    <dgm:cxn modelId="{8D876332-3ABD-4B19-A948-45211C6DEAFD}" type="presParOf" srcId="{506952D2-375D-4B3C-BD56-6FD46DE0E40A}" destId="{EE3BF20A-7EDA-4CED-A5AE-1A066B504238}" srcOrd="3" destOrd="0" presId="urn:microsoft.com/office/officeart/2009/3/layout/CircleRelationship"/>
    <dgm:cxn modelId="{40D9AEDA-801C-48D5-9EF1-748344801C7B}" type="presParOf" srcId="{506952D2-375D-4B3C-BD56-6FD46DE0E40A}" destId="{8B716AEB-F6BE-451A-9AFD-EFFAA2E90E7F}" srcOrd="4" destOrd="0" presId="urn:microsoft.com/office/officeart/2009/3/layout/CircleRelationship"/>
    <dgm:cxn modelId="{EF49FDF9-40BA-4C78-8DB3-162E32FC74A0}" type="presParOf" srcId="{506952D2-375D-4B3C-BD56-6FD46DE0E40A}" destId="{E2E88676-C39A-4014-9233-B0DC82C9A658}" srcOrd="5" destOrd="0" presId="urn:microsoft.com/office/officeart/2009/3/layout/CircleRelationship"/>
    <dgm:cxn modelId="{6CB22336-08C1-41F4-B7D9-3F27CDBD060A}" type="presParOf" srcId="{506952D2-375D-4B3C-BD56-6FD46DE0E40A}" destId="{C9B5292C-B807-4846-BF9C-3F0733808353}" srcOrd="6" destOrd="0" presId="urn:microsoft.com/office/officeart/2009/3/layout/CircleRelationship"/>
    <dgm:cxn modelId="{CAC30683-D784-46E1-A0FF-21822191CE3A}" type="presParOf" srcId="{506952D2-375D-4B3C-BD56-6FD46DE0E40A}" destId="{79C3E0F5-BB97-4416-90B6-48B1908A623F}" srcOrd="7" destOrd="0" presId="urn:microsoft.com/office/officeart/2009/3/layout/CircleRelationship"/>
    <dgm:cxn modelId="{E67AFBE5-40F9-480A-A98D-C81606B340C8}" type="presParOf" srcId="{79C3E0F5-BB97-4416-90B6-48B1908A623F}" destId="{78F2B67D-8D40-4B0C-A3EA-9180A72B48B9}" srcOrd="0" destOrd="0" presId="urn:microsoft.com/office/officeart/2009/3/layout/CircleRelationship"/>
    <dgm:cxn modelId="{A7E4689D-9D11-4D32-AD08-6C5FCD37C584}" type="presParOf" srcId="{506952D2-375D-4B3C-BD56-6FD46DE0E40A}" destId="{989522C8-649F-423B-9983-6F156D09314B}" srcOrd="8" destOrd="0" presId="urn:microsoft.com/office/officeart/2009/3/layout/CircleRelationship"/>
    <dgm:cxn modelId="{11D0C25A-52AF-4950-AD95-400FCD437167}" type="presParOf" srcId="{989522C8-649F-423B-9983-6F156D09314B}" destId="{BE6A22E6-F432-45C3-95CD-36EE610C065C}" srcOrd="0" destOrd="0" presId="urn:microsoft.com/office/officeart/2009/3/layout/CircleRelationship"/>
    <dgm:cxn modelId="{EC6A6FD8-25AF-49FA-B7D1-8389E0CFF203}" type="presParOf" srcId="{506952D2-375D-4B3C-BD56-6FD46DE0E40A}" destId="{8DDB04D0-EC9E-4469-9E97-9AF63CFA1B65}" srcOrd="9" destOrd="0" presId="urn:microsoft.com/office/officeart/2009/3/layout/CircleRelationship"/>
    <dgm:cxn modelId="{560512D2-559E-41CD-BB77-86E21FD5D419}" type="presParOf" srcId="{506952D2-375D-4B3C-BD56-6FD46DE0E40A}" destId="{10E1FAFD-6DC9-4ECC-91BF-0DE61763C2B3}" srcOrd="10" destOrd="0" presId="urn:microsoft.com/office/officeart/2009/3/layout/CircleRelationship"/>
    <dgm:cxn modelId="{06EAF196-1DA1-40CE-BA56-74A0D9F29D80}" type="presParOf" srcId="{10E1FAFD-6DC9-4ECC-91BF-0DE61763C2B3}" destId="{4BA2C045-4AA9-47D6-B1B8-67BCCA85FC1B}" srcOrd="0" destOrd="0" presId="urn:microsoft.com/office/officeart/2009/3/layout/CircleRelationship"/>
    <dgm:cxn modelId="{F49A572A-C943-461C-B7C9-61874B5582C7}" type="presParOf" srcId="{506952D2-375D-4B3C-BD56-6FD46DE0E40A}" destId="{73246250-43D7-48E4-8C7F-FF8C54B331B6}" srcOrd="11" destOrd="0" presId="urn:microsoft.com/office/officeart/2009/3/layout/CircleRelationship"/>
    <dgm:cxn modelId="{92255E21-3B49-442D-8C40-688A823B94BF}" type="presParOf" srcId="{73246250-43D7-48E4-8C7F-FF8C54B331B6}" destId="{A7F229EB-1A5D-4D5B-A88C-CC56F65C1990}" srcOrd="0" destOrd="0" presId="urn:microsoft.com/office/officeart/2009/3/layout/CircleRelationship"/>
    <dgm:cxn modelId="{400C6102-6964-4458-BE78-8219D253E504}" type="presParOf" srcId="{506952D2-375D-4B3C-BD56-6FD46DE0E40A}" destId="{9CAC835F-B126-4348-B2DA-0FA1DC8D32C6}" srcOrd="12" destOrd="0" presId="urn:microsoft.com/office/officeart/2009/3/layout/CircleRelationship"/>
    <dgm:cxn modelId="{2E35F006-838C-4208-87F0-FBC6EE18E98A}" type="presParOf" srcId="{9CAC835F-B126-4348-B2DA-0FA1DC8D32C6}" destId="{BE0621FE-0E76-47B3-B34E-524768C94211}" srcOrd="0" destOrd="0" presId="urn:microsoft.com/office/officeart/2009/3/layout/CircleRelationship"/>
    <dgm:cxn modelId="{99ECA1FA-D1D0-401D-8F2D-B464DD75F4E8}" type="presParOf" srcId="{506952D2-375D-4B3C-BD56-6FD46DE0E40A}" destId="{A1628716-FC4A-46E7-8906-D770F4DDD3F1}" srcOrd="13" destOrd="0" presId="urn:microsoft.com/office/officeart/2009/3/layout/CircleRelationship"/>
    <dgm:cxn modelId="{271E00DE-B07A-475C-B765-179925892A79}" type="presParOf" srcId="{506952D2-375D-4B3C-BD56-6FD46DE0E40A}" destId="{0BD701CD-4B79-4565-856A-B612BF5AE062}" srcOrd="14" destOrd="0" presId="urn:microsoft.com/office/officeart/2009/3/layout/CircleRelationship"/>
    <dgm:cxn modelId="{29786EF2-D7C3-4942-8C32-F6CDAB2230D8}" type="presParOf" srcId="{0BD701CD-4B79-4565-856A-B612BF5AE062}" destId="{A55C3E07-D1CA-42AC-9C05-CF5122B5BEFD}" srcOrd="0" destOrd="0" presId="urn:microsoft.com/office/officeart/2009/3/layout/CircleRelationship"/>
    <dgm:cxn modelId="{DD1B0DAF-3DAA-4C4A-8E21-8F2495550943}" type="presParOf" srcId="{506952D2-375D-4B3C-BD56-6FD46DE0E40A}" destId="{384AD8BF-1397-4F84-839F-EB03740D1C59}" srcOrd="15" destOrd="0" presId="urn:microsoft.com/office/officeart/2009/3/layout/CircleRelationship"/>
    <dgm:cxn modelId="{019E51C5-EA28-4C93-9862-95338334277C}" type="presParOf" srcId="{506952D2-375D-4B3C-BD56-6FD46DE0E40A}" destId="{B67C2A1F-C6EC-41F3-BA52-90359650DF89}" srcOrd="16" destOrd="0" presId="urn:microsoft.com/office/officeart/2009/3/layout/CircleRelationship"/>
    <dgm:cxn modelId="{EA418075-E14E-40F4-ABC0-F8A25C834D21}" type="presParOf" srcId="{B67C2A1F-C6EC-41F3-BA52-90359650DF89}" destId="{B01897BA-3D6C-4063-946C-52CF64FD189D}" srcOrd="0" destOrd="0" presId="urn:microsoft.com/office/officeart/2009/3/layout/CircleRelationship"/>
    <dgm:cxn modelId="{56803B2A-D58B-4941-9A2E-1FEB417E0981}" type="presParOf" srcId="{506952D2-375D-4B3C-BD56-6FD46DE0E40A}" destId="{EF69DFE4-63CE-4F0A-A290-3818CDC179AD}" srcOrd="17" destOrd="0" presId="urn:microsoft.com/office/officeart/2009/3/layout/CircleRelationship"/>
    <dgm:cxn modelId="{C606656E-201D-42B4-B7D5-6D59D50E2212}" type="presParOf" srcId="{506952D2-375D-4B3C-BD56-6FD46DE0E40A}" destId="{BBAF30D2-EB45-451F-899B-27D10461D4C3}" srcOrd="18" destOrd="0" presId="urn:microsoft.com/office/officeart/2009/3/layout/CircleRelationship"/>
    <dgm:cxn modelId="{ED0656BA-AC44-43D6-AEB9-1CAE52E6E412}" type="presParOf" srcId="{BBAF30D2-EB45-451F-899B-27D10461D4C3}" destId="{4D90776F-8ABE-4D48-8C60-2CCC47CFD813}" srcOrd="0" destOrd="0" presId="urn:microsoft.com/office/officeart/2009/3/layout/CircleRelationship"/>
    <dgm:cxn modelId="{4F88415B-25E3-4D63-BBBC-BCAB4D726866}" type="presParOf" srcId="{506952D2-375D-4B3C-BD56-6FD46DE0E40A}" destId="{7CEB8EDB-B153-4282-8519-82D4EC48D417}" srcOrd="19" destOrd="0" presId="urn:microsoft.com/office/officeart/2009/3/layout/CircleRelationship"/>
    <dgm:cxn modelId="{717F2DC8-BAAA-4013-86A2-6490799B7C61}" type="presParOf" srcId="{7CEB8EDB-B153-4282-8519-82D4EC48D417}" destId="{9C153F27-39DB-4E75-A325-9DD8E12E24D3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05DE2FC-7587-459B-83F5-40E9B37DB36B}" type="doc">
      <dgm:prSet loTypeId="urn:microsoft.com/office/officeart/2005/8/layout/radial6" loCatId="relationship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DFBB41D-AFCD-4852-978C-EF3FADB85E68}">
      <dgm:prSet phldrT="[Текст]" phldr="1"/>
      <dgm:spPr/>
      <dgm:t>
        <a:bodyPr/>
        <a:lstStyle/>
        <a:p>
          <a:endParaRPr lang="ru-RU" dirty="0"/>
        </a:p>
      </dgm:t>
    </dgm:pt>
    <dgm:pt modelId="{2A07FCE1-395F-4953-9728-DD1D273CFB36}" type="parTrans" cxnId="{C1EDAA4A-CF65-40F3-B833-FDE2821093B5}">
      <dgm:prSet/>
      <dgm:spPr/>
      <dgm:t>
        <a:bodyPr/>
        <a:lstStyle/>
        <a:p>
          <a:endParaRPr lang="ru-RU"/>
        </a:p>
      </dgm:t>
    </dgm:pt>
    <dgm:pt modelId="{81A1C7C0-B5AD-452F-80D6-B01BBC8FE130}" type="sibTrans" cxnId="{C1EDAA4A-CF65-40F3-B833-FDE2821093B5}">
      <dgm:prSet/>
      <dgm:spPr/>
      <dgm:t>
        <a:bodyPr/>
        <a:lstStyle/>
        <a:p>
          <a:endParaRPr lang="ru-RU"/>
        </a:p>
      </dgm:t>
    </dgm:pt>
    <dgm:pt modelId="{A0D23446-D8A4-40F3-838C-78E260CDB709}">
      <dgm:prSet phldrT="[Текст]" custT="1"/>
      <dgm:spPr/>
      <dgm:t>
        <a:bodyPr/>
        <a:lstStyle/>
        <a:p>
          <a:pPr algn="l"/>
          <a:r>
            <a:rPr lang="ru-RU" sz="1600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Образовательные технологии</a:t>
          </a:r>
          <a:endParaRPr lang="ru-RU" sz="1600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E604340-9BF9-430F-8106-DC624ABC46B2}" type="parTrans" cxnId="{3915D3A7-166C-421C-9A2A-ADD60A662E00}">
      <dgm:prSet/>
      <dgm:spPr/>
      <dgm:t>
        <a:bodyPr/>
        <a:lstStyle/>
        <a:p>
          <a:endParaRPr lang="ru-RU"/>
        </a:p>
      </dgm:t>
    </dgm:pt>
    <dgm:pt modelId="{D2A299F5-CD30-41B5-853B-ED00A57D0E69}" type="sibTrans" cxnId="{3915D3A7-166C-421C-9A2A-ADD60A662E00}">
      <dgm:prSet/>
      <dgm:spPr/>
      <dgm:t>
        <a:bodyPr/>
        <a:lstStyle/>
        <a:p>
          <a:endParaRPr lang="ru-RU"/>
        </a:p>
      </dgm:t>
    </dgm:pt>
    <dgm:pt modelId="{5097F970-06BD-4799-9F3F-B0EACB83D8CB}">
      <dgm:prSet phldrT="[Текст]" custT="1"/>
      <dgm:spPr/>
      <dgm:t>
        <a:bodyPr/>
        <a:lstStyle/>
        <a:p>
          <a:pPr algn="r"/>
          <a:r>
            <a:rPr lang="ru-RU" sz="11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Образовательные технологии</a:t>
          </a:r>
          <a:endParaRPr lang="ru-RU" sz="11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7546D1-2908-4EF1-B720-84CA0FBCF690}" type="parTrans" cxnId="{9DAAFA70-32DA-45D9-A8FE-07A0B9BF347D}">
      <dgm:prSet/>
      <dgm:spPr/>
      <dgm:t>
        <a:bodyPr/>
        <a:lstStyle/>
        <a:p>
          <a:endParaRPr lang="ru-RU"/>
        </a:p>
      </dgm:t>
    </dgm:pt>
    <dgm:pt modelId="{5910E4DE-320A-435C-AEB1-EE9468753FF7}" type="sibTrans" cxnId="{9DAAFA70-32DA-45D9-A8FE-07A0B9BF347D}">
      <dgm:prSet/>
      <dgm:spPr/>
      <dgm:t>
        <a:bodyPr/>
        <a:lstStyle/>
        <a:p>
          <a:endParaRPr lang="ru-RU"/>
        </a:p>
      </dgm:t>
    </dgm:pt>
    <dgm:pt modelId="{E4A23BAE-DDA4-41DE-8DED-C85851CCDFBB}" type="pres">
      <dgm:prSet presAssocID="{005DE2FC-7587-459B-83F5-40E9B37DB36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98AC3F-1055-4021-8E8B-707F4A1F233D}" type="pres">
      <dgm:prSet presAssocID="{8DFBB41D-AFCD-4852-978C-EF3FADB85E68}" presName="centerShape" presStyleLbl="node0" presStyleIdx="0" presStyleCnt="1"/>
      <dgm:spPr/>
      <dgm:t>
        <a:bodyPr/>
        <a:lstStyle/>
        <a:p>
          <a:endParaRPr lang="ru-RU"/>
        </a:p>
      </dgm:t>
    </dgm:pt>
    <dgm:pt modelId="{6DA13D7E-B6A4-4819-AFE1-E2993C0843AE}" type="pres">
      <dgm:prSet presAssocID="{A0D23446-D8A4-40F3-838C-78E260CDB709}" presName="node" presStyleLbl="node1" presStyleIdx="0" presStyleCnt="2" custScaleX="141296" custScaleY="129688" custRadScaleRad="127743" custRadScaleInc="960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69C630-665D-4129-8EC0-6C0CEDF23FAD}" type="pres">
      <dgm:prSet presAssocID="{A0D23446-D8A4-40F3-838C-78E260CDB709}" presName="dummy" presStyleCnt="0"/>
      <dgm:spPr/>
    </dgm:pt>
    <dgm:pt modelId="{66C0A03B-2943-40B9-9CF1-517D217E8CBE}" type="pres">
      <dgm:prSet presAssocID="{D2A299F5-CD30-41B5-853B-ED00A57D0E69}" presName="sibTrans" presStyleLbl="sibTrans2D1" presStyleIdx="0" presStyleCnt="2"/>
      <dgm:spPr/>
      <dgm:t>
        <a:bodyPr/>
        <a:lstStyle/>
        <a:p>
          <a:endParaRPr lang="ru-RU"/>
        </a:p>
      </dgm:t>
    </dgm:pt>
    <dgm:pt modelId="{928F7F1B-FF7E-41D8-A918-3EB27AD25BBA}" type="pres">
      <dgm:prSet presAssocID="{5097F970-06BD-4799-9F3F-B0EACB83D8CB}" presName="node" presStyleLbl="node1" presStyleIdx="1" presStyleCnt="2" custRadScaleRad="88862" custRadScaleInc="70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80E86F-11A8-44C8-A5B5-4B2524FE02AC}" type="pres">
      <dgm:prSet presAssocID="{5097F970-06BD-4799-9F3F-B0EACB83D8CB}" presName="dummy" presStyleCnt="0"/>
      <dgm:spPr/>
    </dgm:pt>
    <dgm:pt modelId="{899B1183-3619-4051-91FC-6CF788D0E8DE}" type="pres">
      <dgm:prSet presAssocID="{5910E4DE-320A-435C-AEB1-EE9468753FF7}" presName="sibTrans" presStyleLbl="sibTrans2D1" presStyleIdx="1" presStyleCnt="2"/>
      <dgm:spPr/>
      <dgm:t>
        <a:bodyPr/>
        <a:lstStyle/>
        <a:p>
          <a:endParaRPr lang="ru-RU"/>
        </a:p>
      </dgm:t>
    </dgm:pt>
  </dgm:ptLst>
  <dgm:cxnLst>
    <dgm:cxn modelId="{D0AE883D-6546-437A-B1D9-88B64E3BE785}" type="presOf" srcId="{005DE2FC-7587-459B-83F5-40E9B37DB36B}" destId="{E4A23BAE-DDA4-41DE-8DED-C85851CCDFBB}" srcOrd="0" destOrd="0" presId="urn:microsoft.com/office/officeart/2005/8/layout/radial6"/>
    <dgm:cxn modelId="{12931190-895E-4623-AFE1-0F59B88A08BE}" type="presOf" srcId="{8DFBB41D-AFCD-4852-978C-EF3FADB85E68}" destId="{1B98AC3F-1055-4021-8E8B-707F4A1F233D}" srcOrd="0" destOrd="0" presId="urn:microsoft.com/office/officeart/2005/8/layout/radial6"/>
    <dgm:cxn modelId="{4AC59523-55CD-482C-BF0D-C794153C5BB4}" type="presOf" srcId="{D2A299F5-CD30-41B5-853B-ED00A57D0E69}" destId="{66C0A03B-2943-40B9-9CF1-517D217E8CBE}" srcOrd="0" destOrd="0" presId="urn:microsoft.com/office/officeart/2005/8/layout/radial6"/>
    <dgm:cxn modelId="{DED0494E-6682-49A1-81AD-313516C0D4C3}" type="presOf" srcId="{A0D23446-D8A4-40F3-838C-78E260CDB709}" destId="{6DA13D7E-B6A4-4819-AFE1-E2993C0843AE}" srcOrd="0" destOrd="0" presId="urn:microsoft.com/office/officeart/2005/8/layout/radial6"/>
    <dgm:cxn modelId="{9DAAFA70-32DA-45D9-A8FE-07A0B9BF347D}" srcId="{8DFBB41D-AFCD-4852-978C-EF3FADB85E68}" destId="{5097F970-06BD-4799-9F3F-B0EACB83D8CB}" srcOrd="1" destOrd="0" parTransId="{0A7546D1-2908-4EF1-B720-84CA0FBCF690}" sibTransId="{5910E4DE-320A-435C-AEB1-EE9468753FF7}"/>
    <dgm:cxn modelId="{C1EDAA4A-CF65-40F3-B833-FDE2821093B5}" srcId="{005DE2FC-7587-459B-83F5-40E9B37DB36B}" destId="{8DFBB41D-AFCD-4852-978C-EF3FADB85E68}" srcOrd="0" destOrd="0" parTransId="{2A07FCE1-395F-4953-9728-DD1D273CFB36}" sibTransId="{81A1C7C0-B5AD-452F-80D6-B01BBC8FE130}"/>
    <dgm:cxn modelId="{3915D3A7-166C-421C-9A2A-ADD60A662E00}" srcId="{8DFBB41D-AFCD-4852-978C-EF3FADB85E68}" destId="{A0D23446-D8A4-40F3-838C-78E260CDB709}" srcOrd="0" destOrd="0" parTransId="{2E604340-9BF9-430F-8106-DC624ABC46B2}" sibTransId="{D2A299F5-CD30-41B5-853B-ED00A57D0E69}"/>
    <dgm:cxn modelId="{F031853B-3DEF-469A-A2FF-A1D4DB848149}" type="presOf" srcId="{5097F970-06BD-4799-9F3F-B0EACB83D8CB}" destId="{928F7F1B-FF7E-41D8-A918-3EB27AD25BBA}" srcOrd="0" destOrd="0" presId="urn:microsoft.com/office/officeart/2005/8/layout/radial6"/>
    <dgm:cxn modelId="{FC1AF65C-5190-44B0-92AF-625BB2B71AB2}" type="presOf" srcId="{5910E4DE-320A-435C-AEB1-EE9468753FF7}" destId="{899B1183-3619-4051-91FC-6CF788D0E8DE}" srcOrd="0" destOrd="0" presId="urn:microsoft.com/office/officeart/2005/8/layout/radial6"/>
    <dgm:cxn modelId="{C055421F-AD8C-41DA-92C9-457A1E840460}" type="presParOf" srcId="{E4A23BAE-DDA4-41DE-8DED-C85851CCDFBB}" destId="{1B98AC3F-1055-4021-8E8B-707F4A1F233D}" srcOrd="0" destOrd="0" presId="urn:microsoft.com/office/officeart/2005/8/layout/radial6"/>
    <dgm:cxn modelId="{AB6CF7A9-C4C1-4C9F-8A74-7F9C76871C6B}" type="presParOf" srcId="{E4A23BAE-DDA4-41DE-8DED-C85851CCDFBB}" destId="{6DA13D7E-B6A4-4819-AFE1-E2993C0843AE}" srcOrd="1" destOrd="0" presId="urn:microsoft.com/office/officeart/2005/8/layout/radial6"/>
    <dgm:cxn modelId="{B8152B4A-8261-4DE3-B5A8-06810BEA3291}" type="presParOf" srcId="{E4A23BAE-DDA4-41DE-8DED-C85851CCDFBB}" destId="{CA69C630-665D-4129-8EC0-6C0CEDF23FAD}" srcOrd="2" destOrd="0" presId="urn:microsoft.com/office/officeart/2005/8/layout/radial6"/>
    <dgm:cxn modelId="{AEC64B76-E47A-4FBB-8BAF-9FDDAD57AEEF}" type="presParOf" srcId="{E4A23BAE-DDA4-41DE-8DED-C85851CCDFBB}" destId="{66C0A03B-2943-40B9-9CF1-517D217E8CBE}" srcOrd="3" destOrd="0" presId="urn:microsoft.com/office/officeart/2005/8/layout/radial6"/>
    <dgm:cxn modelId="{A9628921-84FE-494B-BF79-87620770E885}" type="presParOf" srcId="{E4A23BAE-DDA4-41DE-8DED-C85851CCDFBB}" destId="{928F7F1B-FF7E-41D8-A918-3EB27AD25BBA}" srcOrd="4" destOrd="0" presId="urn:microsoft.com/office/officeart/2005/8/layout/radial6"/>
    <dgm:cxn modelId="{CC9C4DB5-67F5-4866-9DFE-E548C62C47AE}" type="presParOf" srcId="{E4A23BAE-DDA4-41DE-8DED-C85851CCDFBB}" destId="{8F80E86F-11A8-44C8-A5B5-4B2524FE02AC}" srcOrd="5" destOrd="0" presId="urn:microsoft.com/office/officeart/2005/8/layout/radial6"/>
    <dgm:cxn modelId="{40C6181D-13C9-4894-AD02-F8549C7B06E9}" type="presParOf" srcId="{E4A23BAE-DDA4-41DE-8DED-C85851CCDFBB}" destId="{899B1183-3619-4051-91FC-6CF788D0E8DE}" srcOrd="6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10C7E0D-5D74-4978-9423-3E139173E896}" type="doc">
      <dgm:prSet loTypeId="urn:microsoft.com/office/officeart/2011/layout/ThemePictureAccen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621BDC2-E3E1-4163-8E79-AEA306F616FC}">
      <dgm:prSet phldrT="[Текст]" phldr="1"/>
      <dgm:spPr/>
      <dgm:t>
        <a:bodyPr/>
        <a:lstStyle/>
        <a:p>
          <a:endParaRPr lang="ru-RU" dirty="0"/>
        </a:p>
      </dgm:t>
    </dgm:pt>
    <dgm:pt modelId="{5F2C30B5-2560-4DDD-AFC3-ADAE7F9EA5B0}" type="parTrans" cxnId="{3ED05A7F-D330-4CEA-9D7B-B59F5B8AFCC3}">
      <dgm:prSet/>
      <dgm:spPr/>
      <dgm:t>
        <a:bodyPr/>
        <a:lstStyle/>
        <a:p>
          <a:endParaRPr lang="ru-RU"/>
        </a:p>
      </dgm:t>
    </dgm:pt>
    <dgm:pt modelId="{5505C132-626E-4C3F-9048-41FAA297B75B}" type="sibTrans" cxnId="{3ED05A7F-D330-4CEA-9D7B-B59F5B8AFCC3}">
      <dgm:prSet/>
      <dgm:spPr/>
      <dgm:t>
        <a:bodyPr/>
        <a:lstStyle/>
        <a:p>
          <a:endParaRPr lang="ru-RU"/>
        </a:p>
      </dgm:t>
    </dgm:pt>
    <dgm:pt modelId="{A0A4F475-A475-4051-8677-4B2200D4CEE4}">
      <dgm:prSet phldrT="[Текст]" phldr="1"/>
      <dgm:spPr/>
      <dgm:t>
        <a:bodyPr/>
        <a:lstStyle/>
        <a:p>
          <a:endParaRPr lang="ru-RU" dirty="0"/>
        </a:p>
      </dgm:t>
    </dgm:pt>
    <dgm:pt modelId="{0893BDF0-B002-4C1A-8F01-A5514B8CE25D}" type="parTrans" cxnId="{BF1FC58B-FF73-4A1F-9EF1-DEB44C4E04C1}">
      <dgm:prSet/>
      <dgm:spPr/>
      <dgm:t>
        <a:bodyPr/>
        <a:lstStyle/>
        <a:p>
          <a:endParaRPr lang="ru-RU"/>
        </a:p>
      </dgm:t>
    </dgm:pt>
    <dgm:pt modelId="{CB8E29FB-D155-4722-84DD-103084AECB73}" type="sibTrans" cxnId="{BF1FC58B-FF73-4A1F-9EF1-DEB44C4E04C1}">
      <dgm:prSet/>
      <dgm:spPr/>
      <dgm:t>
        <a:bodyPr/>
        <a:lstStyle/>
        <a:p>
          <a:endParaRPr lang="ru-RU"/>
        </a:p>
      </dgm:t>
    </dgm:pt>
    <dgm:pt modelId="{1FE17A2C-B151-41E4-823E-59A465A524CA}">
      <dgm:prSet phldrT="[Текст]" phldr="1"/>
      <dgm:spPr/>
      <dgm:t>
        <a:bodyPr/>
        <a:lstStyle/>
        <a:p>
          <a:endParaRPr lang="ru-RU"/>
        </a:p>
      </dgm:t>
    </dgm:pt>
    <dgm:pt modelId="{BCE77B8C-5F15-4361-9B85-80BFA5E8972D}" type="parTrans" cxnId="{CBA8AD4B-AEAC-4CB6-85F6-FD206B90E949}">
      <dgm:prSet/>
      <dgm:spPr/>
      <dgm:t>
        <a:bodyPr/>
        <a:lstStyle/>
        <a:p>
          <a:endParaRPr lang="ru-RU"/>
        </a:p>
      </dgm:t>
    </dgm:pt>
    <dgm:pt modelId="{D3049EE4-3EBE-405E-851A-4C69211395DC}" type="sibTrans" cxnId="{CBA8AD4B-AEAC-4CB6-85F6-FD206B90E949}">
      <dgm:prSet/>
      <dgm:spPr/>
      <dgm:t>
        <a:bodyPr/>
        <a:lstStyle/>
        <a:p>
          <a:endParaRPr lang="ru-RU"/>
        </a:p>
      </dgm:t>
    </dgm:pt>
    <dgm:pt modelId="{8BFBA49D-6C10-48C4-961C-1907BE6B4A5C}">
      <dgm:prSet phldrT="[Текст]" phldr="1"/>
      <dgm:spPr/>
      <dgm:t>
        <a:bodyPr/>
        <a:lstStyle/>
        <a:p>
          <a:endParaRPr lang="ru-RU" dirty="0"/>
        </a:p>
      </dgm:t>
    </dgm:pt>
    <dgm:pt modelId="{1176D47F-506B-4C11-9F8A-59DA6E0E5AA4}" type="parTrans" cxnId="{AF752BBD-4D11-4613-9D84-1EFEF64821AC}">
      <dgm:prSet/>
      <dgm:spPr/>
      <dgm:t>
        <a:bodyPr/>
        <a:lstStyle/>
        <a:p>
          <a:endParaRPr lang="ru-RU"/>
        </a:p>
      </dgm:t>
    </dgm:pt>
    <dgm:pt modelId="{D1025083-BA12-4F78-80C1-4B5AD778F5A5}" type="sibTrans" cxnId="{AF752BBD-4D11-4613-9D84-1EFEF64821AC}">
      <dgm:prSet/>
      <dgm:spPr/>
      <dgm:t>
        <a:bodyPr/>
        <a:lstStyle/>
        <a:p>
          <a:endParaRPr lang="ru-RU"/>
        </a:p>
      </dgm:t>
    </dgm:pt>
    <dgm:pt modelId="{CC9195A9-E4FE-4976-B4C8-5E547712DAE0}">
      <dgm:prSet phldrT="[Текст]" phldr="1"/>
      <dgm:spPr/>
      <dgm:t>
        <a:bodyPr/>
        <a:lstStyle/>
        <a:p>
          <a:endParaRPr lang="ru-RU"/>
        </a:p>
      </dgm:t>
    </dgm:pt>
    <dgm:pt modelId="{CEE27673-983C-4559-9E6D-7074B13C1134}" type="parTrans" cxnId="{209D190A-C67B-46CC-8C2F-3BFD6E539B03}">
      <dgm:prSet/>
      <dgm:spPr/>
      <dgm:t>
        <a:bodyPr/>
        <a:lstStyle/>
        <a:p>
          <a:endParaRPr lang="ru-RU"/>
        </a:p>
      </dgm:t>
    </dgm:pt>
    <dgm:pt modelId="{5B89D50F-13A4-45F6-BBB8-20739FE6A95B}" type="sibTrans" cxnId="{209D190A-C67B-46CC-8C2F-3BFD6E539B03}">
      <dgm:prSet/>
      <dgm:spPr/>
      <dgm:t>
        <a:bodyPr/>
        <a:lstStyle/>
        <a:p>
          <a:endParaRPr lang="ru-RU"/>
        </a:p>
      </dgm:t>
    </dgm:pt>
    <dgm:pt modelId="{89E09DBA-B291-4281-A57B-BA74813DA251}">
      <dgm:prSet phldrT="[Текст]" phldr="1"/>
      <dgm:spPr/>
      <dgm:t>
        <a:bodyPr/>
        <a:lstStyle/>
        <a:p>
          <a:endParaRPr lang="ru-RU" dirty="0"/>
        </a:p>
      </dgm:t>
    </dgm:pt>
    <dgm:pt modelId="{727C7214-A8F0-4717-A820-895AD02718C1}" type="parTrans" cxnId="{DF4F5FC4-293A-40D2-BD80-9DEC589413F9}">
      <dgm:prSet/>
      <dgm:spPr/>
      <dgm:t>
        <a:bodyPr/>
        <a:lstStyle/>
        <a:p>
          <a:endParaRPr lang="ru-RU"/>
        </a:p>
      </dgm:t>
    </dgm:pt>
    <dgm:pt modelId="{83FABEA3-A079-4E61-9F55-A1EE52AC5E5E}" type="sibTrans" cxnId="{DF4F5FC4-293A-40D2-BD80-9DEC589413F9}">
      <dgm:prSet/>
      <dgm:spPr/>
      <dgm:t>
        <a:bodyPr/>
        <a:lstStyle/>
        <a:p>
          <a:endParaRPr lang="ru-RU"/>
        </a:p>
      </dgm:t>
    </dgm:pt>
    <dgm:pt modelId="{52940426-6C1E-4908-960E-1E0C436D4C45}" type="pres">
      <dgm:prSet presAssocID="{010C7E0D-5D74-4978-9423-3E139173E896}" presName="Name0" presStyleCnt="0">
        <dgm:presLayoutVars>
          <dgm:chMax val="6"/>
          <dgm:chPref val="6"/>
          <dgm:dir/>
        </dgm:presLayoutVars>
      </dgm:prSet>
      <dgm:spPr/>
      <dgm:t>
        <a:bodyPr/>
        <a:lstStyle/>
        <a:p>
          <a:endParaRPr lang="ru-RU"/>
        </a:p>
      </dgm:t>
    </dgm:pt>
    <dgm:pt modelId="{382E3D2F-6D77-4134-BD80-4D8587B810E2}" type="pres">
      <dgm:prSet presAssocID="{C621BDC2-E3E1-4163-8E79-AEA306F616FC}" presName="Image1" presStyleCnt="0"/>
      <dgm:spPr/>
    </dgm:pt>
    <dgm:pt modelId="{A22F89B5-0AF1-4B73-93FC-C2CED526CCBC}" type="pres">
      <dgm:prSet presAssocID="{C621BDC2-E3E1-4163-8E79-AEA306F616FC}" presName="Image" presStyleLbl="align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DA732AF-3177-4A89-8F83-9CD39BF66E93}" type="pres">
      <dgm:prSet presAssocID="{C621BDC2-E3E1-4163-8E79-AEA306F616FC}" presName="Accent1" presStyleCnt="0"/>
      <dgm:spPr/>
    </dgm:pt>
    <dgm:pt modelId="{19049147-241C-43B5-A679-848540C681E1}" type="pres">
      <dgm:prSet presAssocID="{C621BDC2-E3E1-4163-8E79-AEA306F616FC}" presName="Accent" presStyleLbl="parChTrans1D1" presStyleIdx="0" presStyleCnt="6"/>
      <dgm:spPr/>
    </dgm:pt>
    <dgm:pt modelId="{27E0E254-B25A-4367-934F-945745C747BF}" type="pres">
      <dgm:prSet presAssocID="{C621BDC2-E3E1-4163-8E79-AEA306F616FC}" presName="Text1" presStyleLbl="alignImgPlac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851E14-65C2-43F7-BE08-795FDB54591A}" type="pres">
      <dgm:prSet presAssocID="{A0A4F475-A475-4051-8677-4B2200D4CEE4}" presName="Image2" presStyleCnt="0"/>
      <dgm:spPr/>
    </dgm:pt>
    <dgm:pt modelId="{53547268-3BD4-4257-B282-B27B1033AFB1}" type="pres">
      <dgm:prSet presAssocID="{A0A4F475-A475-4051-8677-4B2200D4CEE4}" presName="Image" presStyleLbl="align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C880BBE-0B64-4B02-B134-7052F7DB5449}" type="pres">
      <dgm:prSet presAssocID="{A0A4F475-A475-4051-8677-4B2200D4CEE4}" presName="Accent2" presStyleCnt="0"/>
      <dgm:spPr/>
    </dgm:pt>
    <dgm:pt modelId="{0B743657-06C0-4C3F-8E1F-5C02D110D6B2}" type="pres">
      <dgm:prSet presAssocID="{A0A4F475-A475-4051-8677-4B2200D4CEE4}" presName="Accent" presStyleLbl="parChTrans1D1" presStyleIdx="1" presStyleCnt="6"/>
      <dgm:spPr/>
    </dgm:pt>
    <dgm:pt modelId="{C23531D5-9972-4128-A9F7-DA681F42CF0C}" type="pres">
      <dgm:prSet presAssocID="{A0A4F475-A475-4051-8677-4B2200D4CEE4}" presName="Text2" presStyleLbl="alignImgPlac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455514-6777-4714-95E5-87DE0E349223}" type="pres">
      <dgm:prSet presAssocID="{1FE17A2C-B151-41E4-823E-59A465A524CA}" presName="Image3" presStyleCnt="0"/>
      <dgm:spPr/>
    </dgm:pt>
    <dgm:pt modelId="{49FA8EB5-6B3A-44FE-8D11-B5D1C35DA54D}" type="pres">
      <dgm:prSet presAssocID="{1FE17A2C-B151-41E4-823E-59A465A524CA}" presName="Image" presStyleLbl="align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8832813-94E9-4389-8967-0F784E563D8C}" type="pres">
      <dgm:prSet presAssocID="{1FE17A2C-B151-41E4-823E-59A465A524CA}" presName="Accent3" presStyleCnt="0"/>
      <dgm:spPr/>
    </dgm:pt>
    <dgm:pt modelId="{900BE1AD-FD28-4705-827C-C03B41F88658}" type="pres">
      <dgm:prSet presAssocID="{1FE17A2C-B151-41E4-823E-59A465A524CA}" presName="Accent" presStyleLbl="parChTrans1D1" presStyleIdx="2" presStyleCnt="6"/>
      <dgm:spPr/>
    </dgm:pt>
    <dgm:pt modelId="{D3EE0D9F-3AF3-4048-A6A3-A5D6DB056A4E}" type="pres">
      <dgm:prSet presAssocID="{1FE17A2C-B151-41E4-823E-59A465A524CA}" presName="Text3" presStyleLbl="alignImgPlac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86DEC2-6C47-443D-9C18-2EC788AD8C3E}" type="pres">
      <dgm:prSet presAssocID="{8BFBA49D-6C10-48C4-961C-1907BE6B4A5C}" presName="Image4" presStyleCnt="0"/>
      <dgm:spPr/>
    </dgm:pt>
    <dgm:pt modelId="{8C0122D0-38AF-4FD4-B0A5-29A0632E113B}" type="pres">
      <dgm:prSet presAssocID="{8BFBA49D-6C10-48C4-961C-1907BE6B4A5C}" presName="Image" presStyleLbl="alignImgPlace1" presStyleIdx="3" presStyleCnt="6" custScaleX="124279" custScaleY="12058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38879FBE-3625-4F15-AB3F-FC6244C2637A}" type="pres">
      <dgm:prSet presAssocID="{8BFBA49D-6C10-48C4-961C-1907BE6B4A5C}" presName="Accent4" presStyleCnt="0"/>
      <dgm:spPr/>
    </dgm:pt>
    <dgm:pt modelId="{2D25E760-8127-4F39-BFC7-FF4AAB2D245A}" type="pres">
      <dgm:prSet presAssocID="{8BFBA49D-6C10-48C4-961C-1907BE6B4A5C}" presName="Accent" presStyleLbl="parChTrans1D1" presStyleIdx="3" presStyleCnt="6"/>
      <dgm:spPr/>
    </dgm:pt>
    <dgm:pt modelId="{0E1ABA8F-764A-4606-84C5-59D9569B266C}" type="pres">
      <dgm:prSet presAssocID="{8BFBA49D-6C10-48C4-961C-1907BE6B4A5C}" presName="Text4" presStyleLbl="alignImgPlac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98099E-5301-4AED-A14C-BF1C3B3F51C3}" type="pres">
      <dgm:prSet presAssocID="{CC9195A9-E4FE-4976-B4C8-5E547712DAE0}" presName="Image5" presStyleCnt="0"/>
      <dgm:spPr/>
    </dgm:pt>
    <dgm:pt modelId="{800EAE25-E78D-405A-8626-D0C393357B02}" type="pres">
      <dgm:prSet presAssocID="{CC9195A9-E4FE-4976-B4C8-5E547712DAE0}" presName="Image" presStyleLbl="align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F7B340BE-B321-4485-94D9-8975D75E1090}" type="pres">
      <dgm:prSet presAssocID="{CC9195A9-E4FE-4976-B4C8-5E547712DAE0}" presName="Accent5" presStyleCnt="0"/>
      <dgm:spPr/>
    </dgm:pt>
    <dgm:pt modelId="{D22F526D-E08A-49C1-81C3-ED2B6722153D}" type="pres">
      <dgm:prSet presAssocID="{CC9195A9-E4FE-4976-B4C8-5E547712DAE0}" presName="Accent" presStyleLbl="parChTrans1D1" presStyleIdx="4" presStyleCnt="6"/>
      <dgm:spPr/>
    </dgm:pt>
    <dgm:pt modelId="{B5804463-C37E-4E89-BCB2-23A712876695}" type="pres">
      <dgm:prSet presAssocID="{CC9195A9-E4FE-4976-B4C8-5E547712DAE0}" presName="Text5" presStyleLbl="alignImgPlac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AB50DC-8EED-445D-BBB4-4CB44CEAA496}" type="pres">
      <dgm:prSet presAssocID="{89E09DBA-B291-4281-A57B-BA74813DA251}" presName="Image6" presStyleCnt="0"/>
      <dgm:spPr/>
    </dgm:pt>
    <dgm:pt modelId="{E08D32E8-7E1E-45EB-B433-523F746DB9DF}" type="pres">
      <dgm:prSet presAssocID="{89E09DBA-B291-4281-A57B-BA74813DA251}" presName="Image" presStyleLbl="align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318A59C8-48ED-41AB-B8E3-83742DC163D2}" type="pres">
      <dgm:prSet presAssocID="{89E09DBA-B291-4281-A57B-BA74813DA251}" presName="Accent6" presStyleCnt="0"/>
      <dgm:spPr/>
    </dgm:pt>
    <dgm:pt modelId="{4CF78F3D-F0BF-4A5D-A8CD-7EC2A0B6FA62}" type="pres">
      <dgm:prSet presAssocID="{89E09DBA-B291-4281-A57B-BA74813DA251}" presName="Accent" presStyleLbl="parChTrans1D1" presStyleIdx="5" presStyleCnt="6"/>
      <dgm:spPr/>
    </dgm:pt>
    <dgm:pt modelId="{392E26C9-4B29-4DA3-9580-9FDBA2F8FB9A}" type="pres">
      <dgm:prSet presAssocID="{89E09DBA-B291-4281-A57B-BA74813DA251}" presName="Text6" presStyleLbl="alignImgPlac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F4F5FC4-293A-40D2-BD80-9DEC589413F9}" srcId="{010C7E0D-5D74-4978-9423-3E139173E896}" destId="{89E09DBA-B291-4281-A57B-BA74813DA251}" srcOrd="5" destOrd="0" parTransId="{727C7214-A8F0-4717-A820-895AD02718C1}" sibTransId="{83FABEA3-A079-4E61-9F55-A1EE52AC5E5E}"/>
    <dgm:cxn modelId="{AF752BBD-4D11-4613-9D84-1EFEF64821AC}" srcId="{010C7E0D-5D74-4978-9423-3E139173E896}" destId="{8BFBA49D-6C10-48C4-961C-1907BE6B4A5C}" srcOrd="3" destOrd="0" parTransId="{1176D47F-506B-4C11-9F8A-59DA6E0E5AA4}" sibTransId="{D1025083-BA12-4F78-80C1-4B5AD778F5A5}"/>
    <dgm:cxn modelId="{D8C7A673-868B-44F0-ACC9-5C676E018AC9}" type="presOf" srcId="{8BFBA49D-6C10-48C4-961C-1907BE6B4A5C}" destId="{0E1ABA8F-764A-4606-84C5-59D9569B266C}" srcOrd="0" destOrd="0" presId="urn:microsoft.com/office/officeart/2011/layout/ThemePictureAccent"/>
    <dgm:cxn modelId="{3ED05A7F-D330-4CEA-9D7B-B59F5B8AFCC3}" srcId="{010C7E0D-5D74-4978-9423-3E139173E896}" destId="{C621BDC2-E3E1-4163-8E79-AEA306F616FC}" srcOrd="0" destOrd="0" parTransId="{5F2C30B5-2560-4DDD-AFC3-ADAE7F9EA5B0}" sibTransId="{5505C132-626E-4C3F-9048-41FAA297B75B}"/>
    <dgm:cxn modelId="{1247D519-AD9C-4BD6-A4EA-1DBC9A83ECBA}" type="presOf" srcId="{A0A4F475-A475-4051-8677-4B2200D4CEE4}" destId="{C23531D5-9972-4128-A9F7-DA681F42CF0C}" srcOrd="0" destOrd="0" presId="urn:microsoft.com/office/officeart/2011/layout/ThemePictureAccent"/>
    <dgm:cxn modelId="{BAC5054E-665F-4543-92BA-48D109CF8F0A}" type="presOf" srcId="{1FE17A2C-B151-41E4-823E-59A465A524CA}" destId="{D3EE0D9F-3AF3-4048-A6A3-A5D6DB056A4E}" srcOrd="0" destOrd="0" presId="urn:microsoft.com/office/officeart/2011/layout/ThemePictureAccent"/>
    <dgm:cxn modelId="{BF1FC58B-FF73-4A1F-9EF1-DEB44C4E04C1}" srcId="{010C7E0D-5D74-4978-9423-3E139173E896}" destId="{A0A4F475-A475-4051-8677-4B2200D4CEE4}" srcOrd="1" destOrd="0" parTransId="{0893BDF0-B002-4C1A-8F01-A5514B8CE25D}" sibTransId="{CB8E29FB-D155-4722-84DD-103084AECB73}"/>
    <dgm:cxn modelId="{F3318C59-DDBD-4D49-9739-7B75AE2CD132}" type="presOf" srcId="{010C7E0D-5D74-4978-9423-3E139173E896}" destId="{52940426-6C1E-4908-960E-1E0C436D4C45}" srcOrd="0" destOrd="0" presId="urn:microsoft.com/office/officeart/2011/layout/ThemePictureAccent"/>
    <dgm:cxn modelId="{8BEEA97A-19BC-410C-A9B9-DB1DF555F15C}" type="presOf" srcId="{C621BDC2-E3E1-4163-8E79-AEA306F616FC}" destId="{27E0E254-B25A-4367-934F-945745C747BF}" srcOrd="0" destOrd="0" presId="urn:microsoft.com/office/officeart/2011/layout/ThemePictureAccent"/>
    <dgm:cxn modelId="{388D80D9-C8D7-4BCD-9504-5FFB9F60C31B}" type="presOf" srcId="{CC9195A9-E4FE-4976-B4C8-5E547712DAE0}" destId="{B5804463-C37E-4E89-BCB2-23A712876695}" srcOrd="0" destOrd="0" presId="urn:microsoft.com/office/officeart/2011/layout/ThemePictureAccent"/>
    <dgm:cxn modelId="{CBA8AD4B-AEAC-4CB6-85F6-FD206B90E949}" srcId="{010C7E0D-5D74-4978-9423-3E139173E896}" destId="{1FE17A2C-B151-41E4-823E-59A465A524CA}" srcOrd="2" destOrd="0" parTransId="{BCE77B8C-5F15-4361-9B85-80BFA5E8972D}" sibTransId="{D3049EE4-3EBE-405E-851A-4C69211395DC}"/>
    <dgm:cxn modelId="{0F9CA807-5C49-4275-B8E5-231116D648FD}" type="presOf" srcId="{89E09DBA-B291-4281-A57B-BA74813DA251}" destId="{392E26C9-4B29-4DA3-9580-9FDBA2F8FB9A}" srcOrd="0" destOrd="0" presId="urn:microsoft.com/office/officeart/2011/layout/ThemePictureAccent"/>
    <dgm:cxn modelId="{209D190A-C67B-46CC-8C2F-3BFD6E539B03}" srcId="{010C7E0D-5D74-4978-9423-3E139173E896}" destId="{CC9195A9-E4FE-4976-B4C8-5E547712DAE0}" srcOrd="4" destOrd="0" parTransId="{CEE27673-983C-4559-9E6D-7074B13C1134}" sibTransId="{5B89D50F-13A4-45F6-BBB8-20739FE6A95B}"/>
    <dgm:cxn modelId="{420167AD-57C8-4AFE-9362-C3F5E2E73276}" type="presParOf" srcId="{52940426-6C1E-4908-960E-1E0C436D4C45}" destId="{382E3D2F-6D77-4134-BD80-4D8587B810E2}" srcOrd="0" destOrd="0" presId="urn:microsoft.com/office/officeart/2011/layout/ThemePictureAccent"/>
    <dgm:cxn modelId="{56129EC2-29A0-40F5-89E5-7DD60E7C6DCE}" type="presParOf" srcId="{382E3D2F-6D77-4134-BD80-4D8587B810E2}" destId="{A22F89B5-0AF1-4B73-93FC-C2CED526CCBC}" srcOrd="0" destOrd="0" presId="urn:microsoft.com/office/officeart/2011/layout/ThemePictureAccent"/>
    <dgm:cxn modelId="{1304EC30-FA8C-4F6D-988B-209306FE165B}" type="presParOf" srcId="{52940426-6C1E-4908-960E-1E0C436D4C45}" destId="{BDA732AF-3177-4A89-8F83-9CD39BF66E93}" srcOrd="1" destOrd="0" presId="urn:microsoft.com/office/officeart/2011/layout/ThemePictureAccent"/>
    <dgm:cxn modelId="{51FB5394-E4D7-48AC-9D74-26DDF9C1FAF4}" type="presParOf" srcId="{BDA732AF-3177-4A89-8F83-9CD39BF66E93}" destId="{19049147-241C-43B5-A679-848540C681E1}" srcOrd="0" destOrd="0" presId="urn:microsoft.com/office/officeart/2011/layout/ThemePictureAccent"/>
    <dgm:cxn modelId="{D195D370-0539-4BFF-8203-69986ABDA674}" type="presParOf" srcId="{52940426-6C1E-4908-960E-1E0C436D4C45}" destId="{27E0E254-B25A-4367-934F-945745C747BF}" srcOrd="2" destOrd="0" presId="urn:microsoft.com/office/officeart/2011/layout/ThemePictureAccent"/>
    <dgm:cxn modelId="{79E62958-101A-47DA-BA5A-5EEE7044EAC5}" type="presParOf" srcId="{52940426-6C1E-4908-960E-1E0C436D4C45}" destId="{37851E14-65C2-43F7-BE08-795FDB54591A}" srcOrd="3" destOrd="0" presId="urn:microsoft.com/office/officeart/2011/layout/ThemePictureAccent"/>
    <dgm:cxn modelId="{8FBEE507-8B8A-4759-B771-3F8D73D41E4E}" type="presParOf" srcId="{37851E14-65C2-43F7-BE08-795FDB54591A}" destId="{53547268-3BD4-4257-B282-B27B1033AFB1}" srcOrd="0" destOrd="0" presId="urn:microsoft.com/office/officeart/2011/layout/ThemePictureAccent"/>
    <dgm:cxn modelId="{8494FF69-10AC-4ABF-A6EF-9C3899BA41BD}" type="presParOf" srcId="{52940426-6C1E-4908-960E-1E0C436D4C45}" destId="{7C880BBE-0B64-4B02-B134-7052F7DB5449}" srcOrd="4" destOrd="0" presId="urn:microsoft.com/office/officeart/2011/layout/ThemePictureAccent"/>
    <dgm:cxn modelId="{C38FF7FA-B564-42F7-BCD7-85908A2F234E}" type="presParOf" srcId="{7C880BBE-0B64-4B02-B134-7052F7DB5449}" destId="{0B743657-06C0-4C3F-8E1F-5C02D110D6B2}" srcOrd="0" destOrd="0" presId="urn:microsoft.com/office/officeart/2011/layout/ThemePictureAccent"/>
    <dgm:cxn modelId="{7480435A-E0AB-4722-934E-003E6F934C12}" type="presParOf" srcId="{52940426-6C1E-4908-960E-1E0C436D4C45}" destId="{C23531D5-9972-4128-A9F7-DA681F42CF0C}" srcOrd="5" destOrd="0" presId="urn:microsoft.com/office/officeart/2011/layout/ThemePictureAccent"/>
    <dgm:cxn modelId="{31409E1E-0296-42F3-A7BD-5B66CAF9BFFA}" type="presParOf" srcId="{52940426-6C1E-4908-960E-1E0C436D4C45}" destId="{15455514-6777-4714-95E5-87DE0E349223}" srcOrd="6" destOrd="0" presId="urn:microsoft.com/office/officeart/2011/layout/ThemePictureAccent"/>
    <dgm:cxn modelId="{75B1B4D3-3014-4D45-91E1-275D2BB04E7E}" type="presParOf" srcId="{15455514-6777-4714-95E5-87DE0E349223}" destId="{49FA8EB5-6B3A-44FE-8D11-B5D1C35DA54D}" srcOrd="0" destOrd="0" presId="urn:microsoft.com/office/officeart/2011/layout/ThemePictureAccent"/>
    <dgm:cxn modelId="{5A9DAE11-1428-4BC2-A74E-DB6B40AE9886}" type="presParOf" srcId="{52940426-6C1E-4908-960E-1E0C436D4C45}" destId="{C8832813-94E9-4389-8967-0F784E563D8C}" srcOrd="7" destOrd="0" presId="urn:microsoft.com/office/officeart/2011/layout/ThemePictureAccent"/>
    <dgm:cxn modelId="{7BBE65C1-28A0-45D3-9396-E01CA24400FF}" type="presParOf" srcId="{C8832813-94E9-4389-8967-0F784E563D8C}" destId="{900BE1AD-FD28-4705-827C-C03B41F88658}" srcOrd="0" destOrd="0" presId="urn:microsoft.com/office/officeart/2011/layout/ThemePictureAccent"/>
    <dgm:cxn modelId="{206DA16B-55D9-4327-8B32-00AAEEC47A10}" type="presParOf" srcId="{52940426-6C1E-4908-960E-1E0C436D4C45}" destId="{D3EE0D9F-3AF3-4048-A6A3-A5D6DB056A4E}" srcOrd="8" destOrd="0" presId="urn:microsoft.com/office/officeart/2011/layout/ThemePictureAccent"/>
    <dgm:cxn modelId="{38398FDA-0435-483E-9757-720B1B8D5052}" type="presParOf" srcId="{52940426-6C1E-4908-960E-1E0C436D4C45}" destId="{9686DEC2-6C47-443D-9C18-2EC788AD8C3E}" srcOrd="9" destOrd="0" presId="urn:microsoft.com/office/officeart/2011/layout/ThemePictureAccent"/>
    <dgm:cxn modelId="{032B0DE5-4C0C-4E60-85A3-E421BFAF9252}" type="presParOf" srcId="{9686DEC2-6C47-443D-9C18-2EC788AD8C3E}" destId="{8C0122D0-38AF-4FD4-B0A5-29A0632E113B}" srcOrd="0" destOrd="0" presId="urn:microsoft.com/office/officeart/2011/layout/ThemePictureAccent"/>
    <dgm:cxn modelId="{272E464F-EC0E-4AC7-AA9C-F880F0146FB0}" type="presParOf" srcId="{52940426-6C1E-4908-960E-1E0C436D4C45}" destId="{38879FBE-3625-4F15-AB3F-FC6244C2637A}" srcOrd="10" destOrd="0" presId="urn:microsoft.com/office/officeart/2011/layout/ThemePictureAccent"/>
    <dgm:cxn modelId="{E7A60BB8-F079-4AC3-8FD7-F0DF561C02D9}" type="presParOf" srcId="{38879FBE-3625-4F15-AB3F-FC6244C2637A}" destId="{2D25E760-8127-4F39-BFC7-FF4AAB2D245A}" srcOrd="0" destOrd="0" presId="urn:microsoft.com/office/officeart/2011/layout/ThemePictureAccent"/>
    <dgm:cxn modelId="{4B1E83F1-EE93-4F66-B78A-57A832905C66}" type="presParOf" srcId="{52940426-6C1E-4908-960E-1E0C436D4C45}" destId="{0E1ABA8F-764A-4606-84C5-59D9569B266C}" srcOrd="11" destOrd="0" presId="urn:microsoft.com/office/officeart/2011/layout/ThemePictureAccent"/>
    <dgm:cxn modelId="{DB5BBFB2-AD57-4C06-B382-46E6988785E2}" type="presParOf" srcId="{52940426-6C1E-4908-960E-1E0C436D4C45}" destId="{5E98099E-5301-4AED-A14C-BF1C3B3F51C3}" srcOrd="12" destOrd="0" presId="urn:microsoft.com/office/officeart/2011/layout/ThemePictureAccent"/>
    <dgm:cxn modelId="{A1FB3485-0552-4BE9-AC43-BC18BC295065}" type="presParOf" srcId="{5E98099E-5301-4AED-A14C-BF1C3B3F51C3}" destId="{800EAE25-E78D-405A-8626-D0C393357B02}" srcOrd="0" destOrd="0" presId="urn:microsoft.com/office/officeart/2011/layout/ThemePictureAccent"/>
    <dgm:cxn modelId="{AC7BBC43-C3EA-40C2-8AFC-2C90A2B29FAD}" type="presParOf" srcId="{52940426-6C1E-4908-960E-1E0C436D4C45}" destId="{F7B340BE-B321-4485-94D9-8975D75E1090}" srcOrd="13" destOrd="0" presId="urn:microsoft.com/office/officeart/2011/layout/ThemePictureAccent"/>
    <dgm:cxn modelId="{C8F40DF4-064B-4B4F-96C0-D34119A71889}" type="presParOf" srcId="{F7B340BE-B321-4485-94D9-8975D75E1090}" destId="{D22F526D-E08A-49C1-81C3-ED2B6722153D}" srcOrd="0" destOrd="0" presId="urn:microsoft.com/office/officeart/2011/layout/ThemePictureAccent"/>
    <dgm:cxn modelId="{7217DDBF-B37E-4B16-88F8-D94E2F6C585A}" type="presParOf" srcId="{52940426-6C1E-4908-960E-1E0C436D4C45}" destId="{B5804463-C37E-4E89-BCB2-23A712876695}" srcOrd="14" destOrd="0" presId="urn:microsoft.com/office/officeart/2011/layout/ThemePictureAccent"/>
    <dgm:cxn modelId="{EB2FEE46-9EA8-4462-9379-E857704E0644}" type="presParOf" srcId="{52940426-6C1E-4908-960E-1E0C436D4C45}" destId="{AFAB50DC-8EED-445D-BBB4-4CB44CEAA496}" srcOrd="15" destOrd="0" presId="urn:microsoft.com/office/officeart/2011/layout/ThemePictureAccent"/>
    <dgm:cxn modelId="{23E4772C-6FA9-412A-B982-56EBAA30AA90}" type="presParOf" srcId="{AFAB50DC-8EED-445D-BBB4-4CB44CEAA496}" destId="{E08D32E8-7E1E-45EB-B433-523F746DB9DF}" srcOrd="0" destOrd="0" presId="urn:microsoft.com/office/officeart/2011/layout/ThemePictureAccent"/>
    <dgm:cxn modelId="{8C174210-67DE-4B3B-9ED6-8C04AAFAE7DC}" type="presParOf" srcId="{52940426-6C1E-4908-960E-1E0C436D4C45}" destId="{318A59C8-48ED-41AB-B8E3-83742DC163D2}" srcOrd="16" destOrd="0" presId="urn:microsoft.com/office/officeart/2011/layout/ThemePictureAccent"/>
    <dgm:cxn modelId="{C3A78AF6-0FC5-43D4-AE62-BD5B2CDABEE3}" type="presParOf" srcId="{318A59C8-48ED-41AB-B8E3-83742DC163D2}" destId="{4CF78F3D-F0BF-4A5D-A8CD-7EC2A0B6FA62}" srcOrd="0" destOrd="0" presId="urn:microsoft.com/office/officeart/2011/layout/ThemePictureAccent"/>
    <dgm:cxn modelId="{F50E809E-F3E8-4938-856A-F91F6865E8AF}" type="presParOf" srcId="{52940426-6C1E-4908-960E-1E0C436D4C45}" destId="{392E26C9-4B29-4DA3-9580-9FDBA2F8FB9A}" srcOrd="17" destOrd="0" presId="urn:microsoft.com/office/officeart/2011/layout/ThemePictureAccen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D68665C-C8DC-46F1-8BAE-095167A7FB61}" type="doc">
      <dgm:prSet loTypeId="urn:microsoft.com/office/officeart/2005/8/layout/hierarchy1" loCatId="hierarchy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861D2C8C-B570-4682-87CC-0D308417E7D5}">
      <dgm:prSet phldrT="[Текст]" custT="1"/>
      <dgm:spPr/>
      <dgm:t>
        <a:bodyPr/>
        <a:lstStyle/>
        <a:p>
          <a:r>
            <a:rPr lang="ru-RU" sz="1400" dirty="0" smtClean="0"/>
            <a:t>Руководитель ОЦ «Факел»</a:t>
          </a:r>
          <a:endParaRPr lang="ru-RU" sz="1400" dirty="0"/>
        </a:p>
      </dgm:t>
    </dgm:pt>
    <dgm:pt modelId="{626EF0FD-FDF8-4969-A1DD-5E130A156170}" type="parTrans" cxnId="{F5E3C19C-29ED-4BD7-8071-0530175DE6C4}">
      <dgm:prSet/>
      <dgm:spPr/>
      <dgm:t>
        <a:bodyPr/>
        <a:lstStyle/>
        <a:p>
          <a:endParaRPr lang="ru-RU"/>
        </a:p>
      </dgm:t>
    </dgm:pt>
    <dgm:pt modelId="{CEE6E553-D3BC-48E1-BB65-7DFFDB0CAEF4}" type="sibTrans" cxnId="{F5E3C19C-29ED-4BD7-8071-0530175DE6C4}">
      <dgm:prSet/>
      <dgm:spPr/>
      <dgm:t>
        <a:bodyPr/>
        <a:lstStyle/>
        <a:p>
          <a:endParaRPr lang="ru-RU"/>
        </a:p>
      </dgm:t>
    </dgm:pt>
    <dgm:pt modelId="{C1A5F86F-6095-4D82-BD05-2173D94D7E35}">
      <dgm:prSet/>
      <dgm:spPr/>
      <dgm:t>
        <a:bodyPr/>
        <a:lstStyle/>
        <a:p>
          <a:r>
            <a:rPr lang="ru-RU" dirty="0" smtClean="0"/>
            <a:t>Северский лицей</a:t>
          </a:r>
          <a:endParaRPr lang="ru-RU" dirty="0"/>
        </a:p>
      </dgm:t>
    </dgm:pt>
    <dgm:pt modelId="{AB36EF4A-BC23-4BF4-9B1D-78E9ABBD8FA2}" type="parTrans" cxnId="{DCE22864-745D-4209-A1ED-CAB908EC0268}">
      <dgm:prSet/>
      <dgm:spPr/>
      <dgm:t>
        <a:bodyPr/>
        <a:lstStyle/>
        <a:p>
          <a:endParaRPr lang="ru-RU"/>
        </a:p>
      </dgm:t>
    </dgm:pt>
    <dgm:pt modelId="{03B49EBB-D591-4FDC-A95B-61DB3E4B8702}" type="sibTrans" cxnId="{DCE22864-745D-4209-A1ED-CAB908EC0268}">
      <dgm:prSet/>
      <dgm:spPr/>
      <dgm:t>
        <a:bodyPr/>
        <a:lstStyle/>
        <a:p>
          <a:endParaRPr lang="ru-RU"/>
        </a:p>
      </dgm:t>
    </dgm:pt>
    <dgm:pt modelId="{6C1D2560-DDD1-4613-8D1A-DEF346884D69}">
      <dgm:prSet/>
      <dgm:spPr/>
      <dgm:t>
        <a:bodyPr/>
        <a:lstStyle/>
        <a:p>
          <a:r>
            <a:rPr lang="ru-RU" dirty="0" smtClean="0"/>
            <a:t>Школа искусств</a:t>
          </a:r>
          <a:endParaRPr lang="ru-RU" dirty="0"/>
        </a:p>
      </dgm:t>
    </dgm:pt>
    <dgm:pt modelId="{AE8B6CB4-5729-413C-8E4F-B5A81CF04A4C}" type="parTrans" cxnId="{1E434D23-18C4-48D8-84BA-14090896082E}">
      <dgm:prSet/>
      <dgm:spPr/>
      <dgm:t>
        <a:bodyPr/>
        <a:lstStyle/>
        <a:p>
          <a:endParaRPr lang="ru-RU"/>
        </a:p>
      </dgm:t>
    </dgm:pt>
    <dgm:pt modelId="{5A249553-4631-4CBE-9AAF-5A088F5AD758}" type="sibTrans" cxnId="{1E434D23-18C4-48D8-84BA-14090896082E}">
      <dgm:prSet/>
      <dgm:spPr/>
      <dgm:t>
        <a:bodyPr/>
        <a:lstStyle/>
        <a:p>
          <a:endParaRPr lang="ru-RU"/>
        </a:p>
      </dgm:t>
    </dgm:pt>
    <dgm:pt modelId="{51CB5C08-F38E-414C-A66B-73A190405532}">
      <dgm:prSet/>
      <dgm:spPr/>
      <dgm:t>
        <a:bodyPr/>
        <a:lstStyle/>
        <a:p>
          <a:r>
            <a:rPr lang="ru-RU" dirty="0" smtClean="0"/>
            <a:t>Руководитель школы «Развитие»</a:t>
          </a:r>
          <a:endParaRPr lang="ru-RU" dirty="0"/>
        </a:p>
      </dgm:t>
    </dgm:pt>
    <dgm:pt modelId="{7E8832E3-D974-4D5C-982B-C850A18175EA}" type="parTrans" cxnId="{0BFF8A76-ED9F-478F-9243-0EBD80C9918F}">
      <dgm:prSet/>
      <dgm:spPr/>
      <dgm:t>
        <a:bodyPr/>
        <a:lstStyle/>
        <a:p>
          <a:endParaRPr lang="ru-RU"/>
        </a:p>
      </dgm:t>
    </dgm:pt>
    <dgm:pt modelId="{4E82042D-33C8-4359-9A54-DD4734D61E74}" type="sibTrans" cxnId="{0BFF8A76-ED9F-478F-9243-0EBD80C9918F}">
      <dgm:prSet/>
      <dgm:spPr/>
      <dgm:t>
        <a:bodyPr/>
        <a:lstStyle/>
        <a:p>
          <a:endParaRPr lang="ru-RU"/>
        </a:p>
      </dgm:t>
    </dgm:pt>
    <dgm:pt modelId="{6B540DF5-04D3-4E54-B0E7-3EA395A0D5F2}">
      <dgm:prSet custT="1"/>
      <dgm:spPr/>
      <dgm:t>
        <a:bodyPr/>
        <a:lstStyle/>
        <a:p>
          <a:r>
            <a:rPr lang="ru-RU" sz="1800" dirty="0" smtClean="0"/>
            <a:t>Совет ОЦ «Факел»</a:t>
          </a:r>
          <a:endParaRPr lang="ru-RU" sz="1800" dirty="0"/>
        </a:p>
      </dgm:t>
    </dgm:pt>
    <dgm:pt modelId="{CDD3EF37-B951-47BE-8A29-4C6ACEA26813}" type="parTrans" cxnId="{47167279-9C02-438B-A5FF-1A3E38735FA3}">
      <dgm:prSet/>
      <dgm:spPr/>
      <dgm:t>
        <a:bodyPr/>
        <a:lstStyle/>
        <a:p>
          <a:endParaRPr lang="ru-RU"/>
        </a:p>
      </dgm:t>
    </dgm:pt>
    <dgm:pt modelId="{6464BCBA-FF7E-4D78-B47D-0EECB8340238}" type="sibTrans" cxnId="{47167279-9C02-438B-A5FF-1A3E38735FA3}">
      <dgm:prSet/>
      <dgm:spPr/>
      <dgm:t>
        <a:bodyPr/>
        <a:lstStyle/>
        <a:p>
          <a:endParaRPr lang="ru-RU"/>
        </a:p>
      </dgm:t>
    </dgm:pt>
    <dgm:pt modelId="{7EA08639-5A53-4B1E-B009-8B370573AC2B}">
      <dgm:prSet/>
      <dgm:spPr/>
      <dgm:t>
        <a:bodyPr/>
        <a:lstStyle/>
        <a:p>
          <a:r>
            <a:rPr lang="ru-RU" dirty="0" smtClean="0"/>
            <a:t>СФМЛ</a:t>
          </a:r>
          <a:endParaRPr lang="ru-RU" dirty="0"/>
        </a:p>
      </dgm:t>
    </dgm:pt>
    <dgm:pt modelId="{9BE1D3F8-3492-4E89-8DB5-03B311D27B56}" type="parTrans" cxnId="{EF9B3DEC-8896-460D-9C7F-BDAFDCA9710F}">
      <dgm:prSet/>
      <dgm:spPr/>
      <dgm:t>
        <a:bodyPr/>
        <a:lstStyle/>
        <a:p>
          <a:endParaRPr lang="ru-RU"/>
        </a:p>
      </dgm:t>
    </dgm:pt>
    <dgm:pt modelId="{67DCAD51-9EE8-4382-BA53-5A2C991CEF34}" type="sibTrans" cxnId="{EF9B3DEC-8896-460D-9C7F-BDAFDCA9710F}">
      <dgm:prSet/>
      <dgm:spPr/>
      <dgm:t>
        <a:bodyPr/>
        <a:lstStyle/>
        <a:p>
          <a:endParaRPr lang="ru-RU"/>
        </a:p>
      </dgm:t>
    </dgm:pt>
    <dgm:pt modelId="{3CE621EE-D22F-4596-BD2C-49ABAD04F80A}">
      <dgm:prSet custT="1"/>
      <dgm:spPr/>
      <dgm:t>
        <a:bodyPr/>
        <a:lstStyle/>
        <a:p>
          <a:r>
            <a:rPr lang="ru-RU" sz="1050" dirty="0" smtClean="0"/>
            <a:t>Управление образования ЗАТО Северск</a:t>
          </a:r>
          <a:endParaRPr lang="ru-RU" sz="1050" dirty="0"/>
        </a:p>
      </dgm:t>
    </dgm:pt>
    <dgm:pt modelId="{CBA2650A-4DC1-4B10-BC72-B4A47BAA8FF9}" type="parTrans" cxnId="{44A8781B-8CF6-4A8E-8BB4-938D39FF4D44}">
      <dgm:prSet/>
      <dgm:spPr/>
      <dgm:t>
        <a:bodyPr/>
        <a:lstStyle/>
        <a:p>
          <a:endParaRPr lang="ru-RU"/>
        </a:p>
      </dgm:t>
    </dgm:pt>
    <dgm:pt modelId="{AC21B0A3-9910-4973-BAD2-3193FF74676A}" type="sibTrans" cxnId="{44A8781B-8CF6-4A8E-8BB4-938D39FF4D44}">
      <dgm:prSet/>
      <dgm:spPr/>
      <dgm:t>
        <a:bodyPr/>
        <a:lstStyle/>
        <a:p>
          <a:endParaRPr lang="ru-RU"/>
        </a:p>
      </dgm:t>
    </dgm:pt>
    <dgm:pt modelId="{9E7E4C7D-DC89-46A0-9B67-D90BB7B085A0}">
      <dgm:prSet/>
      <dgm:spPr/>
      <dgm:t>
        <a:bodyPr/>
        <a:lstStyle/>
        <a:p>
          <a:r>
            <a:rPr lang="ru-RU" dirty="0" smtClean="0"/>
            <a:t>ФГНУ «ИРОС» РАО</a:t>
          </a:r>
          <a:endParaRPr lang="ru-RU" dirty="0"/>
        </a:p>
      </dgm:t>
    </dgm:pt>
    <dgm:pt modelId="{7B46AF0E-5414-43CF-9CB1-6B456A87C3CD}" type="parTrans" cxnId="{C36FC51F-1E85-4E78-B684-947DB5F64037}">
      <dgm:prSet/>
      <dgm:spPr/>
      <dgm:t>
        <a:bodyPr/>
        <a:lstStyle/>
        <a:p>
          <a:endParaRPr lang="ru-RU"/>
        </a:p>
      </dgm:t>
    </dgm:pt>
    <dgm:pt modelId="{762C81F1-D71A-4381-84AF-DA9C68628297}" type="sibTrans" cxnId="{C36FC51F-1E85-4E78-B684-947DB5F64037}">
      <dgm:prSet/>
      <dgm:spPr/>
      <dgm:t>
        <a:bodyPr/>
        <a:lstStyle/>
        <a:p>
          <a:endParaRPr lang="ru-RU"/>
        </a:p>
      </dgm:t>
    </dgm:pt>
    <dgm:pt modelId="{79514815-3F80-421C-B247-BA84B761B04B}">
      <dgm:prSet/>
      <dgm:spPr/>
      <dgm:t>
        <a:bodyPr/>
        <a:lstStyle/>
        <a:p>
          <a:r>
            <a:rPr lang="ru-RU" dirty="0" smtClean="0"/>
            <a:t>ТОИПКРО</a:t>
          </a:r>
          <a:endParaRPr lang="ru-RU" dirty="0"/>
        </a:p>
      </dgm:t>
    </dgm:pt>
    <dgm:pt modelId="{00B3B5C8-731A-4BFD-BD7C-AC6FE555D378}" type="parTrans" cxnId="{859581D2-E45F-42B8-A785-2293CDCCB3FB}">
      <dgm:prSet/>
      <dgm:spPr/>
      <dgm:t>
        <a:bodyPr/>
        <a:lstStyle/>
        <a:p>
          <a:endParaRPr lang="ru-RU"/>
        </a:p>
      </dgm:t>
    </dgm:pt>
    <dgm:pt modelId="{4E27AAEF-5D8E-48E2-86B8-938DF1A1AD0F}" type="sibTrans" cxnId="{859581D2-E45F-42B8-A785-2293CDCCB3FB}">
      <dgm:prSet/>
      <dgm:spPr/>
      <dgm:t>
        <a:bodyPr/>
        <a:lstStyle/>
        <a:p>
          <a:endParaRPr lang="ru-RU"/>
        </a:p>
      </dgm:t>
    </dgm:pt>
    <dgm:pt modelId="{A01130AC-7E00-4F7E-9771-8BFB82EEC5F4}">
      <dgm:prSet/>
      <dgm:spPr/>
      <dgm:t>
        <a:bodyPr/>
        <a:lstStyle/>
        <a:p>
          <a:r>
            <a:rPr lang="ru-RU" dirty="0" smtClean="0"/>
            <a:t>МАУ ЗАТО Северск «РЦО»</a:t>
          </a:r>
          <a:endParaRPr lang="ru-RU" dirty="0"/>
        </a:p>
      </dgm:t>
    </dgm:pt>
    <dgm:pt modelId="{F539B21D-BF26-4175-8DE5-0379785A765A}" type="parTrans" cxnId="{24161AF8-A279-4F26-A595-72CAADDA4910}">
      <dgm:prSet/>
      <dgm:spPr/>
      <dgm:t>
        <a:bodyPr/>
        <a:lstStyle/>
        <a:p>
          <a:endParaRPr lang="ru-RU"/>
        </a:p>
      </dgm:t>
    </dgm:pt>
    <dgm:pt modelId="{444FC98E-B8B2-4B27-86C3-D0E7A8B8A907}" type="sibTrans" cxnId="{24161AF8-A279-4F26-A595-72CAADDA4910}">
      <dgm:prSet/>
      <dgm:spPr/>
      <dgm:t>
        <a:bodyPr/>
        <a:lstStyle/>
        <a:p>
          <a:endParaRPr lang="ru-RU"/>
        </a:p>
      </dgm:t>
    </dgm:pt>
    <dgm:pt modelId="{5BD7FBA3-1E2C-4A36-8461-665DE72A7F32}">
      <dgm:prSet custT="1"/>
      <dgm:spPr/>
      <dgm:t>
        <a:bodyPr/>
        <a:lstStyle/>
        <a:p>
          <a:r>
            <a:rPr lang="ru-RU" sz="1000" dirty="0" smtClean="0"/>
            <a:t>Руководитель ПТГ</a:t>
          </a:r>
        </a:p>
        <a:p>
          <a:r>
            <a:rPr lang="ru-RU" sz="1000" dirty="0" smtClean="0"/>
            <a:t>2</a:t>
          </a:r>
          <a:endParaRPr lang="ru-RU" sz="1000" dirty="0"/>
        </a:p>
      </dgm:t>
    </dgm:pt>
    <dgm:pt modelId="{C4FA3766-7005-49D5-8AA9-878CB7827CE6}" type="sibTrans" cxnId="{126C6315-F6C6-40A8-B47D-F2529DB0301E}">
      <dgm:prSet/>
      <dgm:spPr/>
      <dgm:t>
        <a:bodyPr/>
        <a:lstStyle/>
        <a:p>
          <a:endParaRPr lang="ru-RU"/>
        </a:p>
      </dgm:t>
    </dgm:pt>
    <dgm:pt modelId="{7D5B87D7-6311-4767-8D9E-66A095244104}" type="parTrans" cxnId="{126C6315-F6C6-40A8-B47D-F2529DB0301E}">
      <dgm:prSet/>
      <dgm:spPr/>
      <dgm:t>
        <a:bodyPr/>
        <a:lstStyle/>
        <a:p>
          <a:endParaRPr lang="ru-RU"/>
        </a:p>
      </dgm:t>
    </dgm:pt>
    <dgm:pt modelId="{CB6A317C-9DE6-431A-AAD6-1925DD8D8064}">
      <dgm:prSet phldrT="[Текст]"/>
      <dgm:spPr/>
      <dgm:t>
        <a:bodyPr/>
        <a:lstStyle/>
        <a:p>
          <a:endParaRPr lang="ru-RU" dirty="0"/>
        </a:p>
      </dgm:t>
    </dgm:pt>
    <dgm:pt modelId="{97DA2022-62FC-427E-BE01-C7E084E70B05}">
      <dgm:prSet phldrT="[Текст]" custT="1"/>
      <dgm:spPr/>
      <dgm:t>
        <a:bodyPr/>
        <a:lstStyle/>
        <a:p>
          <a:r>
            <a:rPr lang="ru-RU" sz="1050" dirty="0" smtClean="0"/>
            <a:t>Руководитель ПТГ </a:t>
          </a:r>
        </a:p>
        <a:p>
          <a:r>
            <a:rPr lang="ru-RU" sz="1050" dirty="0" smtClean="0"/>
            <a:t>1 </a:t>
          </a:r>
        </a:p>
      </dgm:t>
    </dgm:pt>
    <dgm:pt modelId="{62A72D97-92E0-4021-9A34-30751DD5BC0A}" type="sibTrans" cxnId="{3387F543-D1FB-4F5E-9AAF-AE140885982A}">
      <dgm:prSet/>
      <dgm:spPr/>
      <dgm:t>
        <a:bodyPr/>
        <a:lstStyle/>
        <a:p>
          <a:endParaRPr lang="ru-RU"/>
        </a:p>
      </dgm:t>
    </dgm:pt>
    <dgm:pt modelId="{4705D80B-C23D-4830-9DDE-7F21ABD53C73}" type="parTrans" cxnId="{3387F543-D1FB-4F5E-9AAF-AE140885982A}">
      <dgm:prSet/>
      <dgm:spPr/>
      <dgm:t>
        <a:bodyPr/>
        <a:lstStyle/>
        <a:p>
          <a:endParaRPr lang="ru-RU"/>
        </a:p>
      </dgm:t>
    </dgm:pt>
    <dgm:pt modelId="{F1949AC4-F1AA-4319-9BA0-8807606624C9}" type="sibTrans" cxnId="{22F81B10-2534-4E00-A9C7-A101B85AF3A5}">
      <dgm:prSet/>
      <dgm:spPr/>
      <dgm:t>
        <a:bodyPr/>
        <a:lstStyle/>
        <a:p>
          <a:endParaRPr lang="ru-RU"/>
        </a:p>
      </dgm:t>
    </dgm:pt>
    <dgm:pt modelId="{EF99815C-D0E5-4262-8EC7-6CE158638E93}" type="parTrans" cxnId="{22F81B10-2534-4E00-A9C7-A101B85AF3A5}">
      <dgm:prSet/>
      <dgm:spPr/>
      <dgm:t>
        <a:bodyPr/>
        <a:lstStyle/>
        <a:p>
          <a:endParaRPr lang="ru-RU"/>
        </a:p>
      </dgm:t>
    </dgm:pt>
    <dgm:pt modelId="{A0D73F4B-9EC1-48E9-9741-35A548447824}">
      <dgm:prSet phldrT="[Текст]"/>
      <dgm:spPr/>
      <dgm:t>
        <a:bodyPr/>
        <a:lstStyle/>
        <a:p>
          <a:endParaRPr lang="ru-RU" dirty="0" smtClean="0"/>
        </a:p>
      </dgm:t>
    </dgm:pt>
    <dgm:pt modelId="{10D49D37-9D35-41A8-A694-D3FDDF7CE453}">
      <dgm:prSet phldrT="[Текст]"/>
      <dgm:spPr/>
      <dgm:t>
        <a:bodyPr/>
        <a:lstStyle/>
        <a:p>
          <a:endParaRPr lang="ru-RU" dirty="0"/>
        </a:p>
      </dgm:t>
    </dgm:pt>
    <dgm:pt modelId="{9A387B85-FE7F-433D-9B11-72805EFA1DDF}">
      <dgm:prSet phldrT="[Текст]"/>
      <dgm:spPr/>
      <dgm:t>
        <a:bodyPr/>
        <a:lstStyle/>
        <a:p>
          <a:r>
            <a:rPr lang="ru-RU" dirty="0" smtClean="0"/>
            <a:t>Руководитель школы «На пути к Олимпу»</a:t>
          </a:r>
        </a:p>
      </dgm:t>
    </dgm:pt>
    <dgm:pt modelId="{C49804EE-90E1-4D08-8A42-599A0175D13A}" type="sibTrans" cxnId="{CBAA5A8B-A124-4A1E-8C5B-6857897F4189}">
      <dgm:prSet/>
      <dgm:spPr/>
      <dgm:t>
        <a:bodyPr/>
        <a:lstStyle/>
        <a:p>
          <a:endParaRPr lang="ru-RU"/>
        </a:p>
      </dgm:t>
    </dgm:pt>
    <dgm:pt modelId="{910EFC94-1203-4B30-A748-C9D5F7A6598A}" type="parTrans" cxnId="{CBAA5A8B-A124-4A1E-8C5B-6857897F4189}">
      <dgm:prSet/>
      <dgm:spPr/>
      <dgm:t>
        <a:bodyPr/>
        <a:lstStyle/>
        <a:p>
          <a:endParaRPr lang="ru-RU"/>
        </a:p>
      </dgm:t>
    </dgm:pt>
    <dgm:pt modelId="{0C5EA6A0-8D1B-4C98-B3F6-0CF1265823A3}" type="sibTrans" cxnId="{CD9C6530-92F4-4D05-870D-7AFB48F68756}">
      <dgm:prSet/>
      <dgm:spPr/>
      <dgm:t>
        <a:bodyPr/>
        <a:lstStyle/>
        <a:p>
          <a:endParaRPr lang="ru-RU"/>
        </a:p>
      </dgm:t>
    </dgm:pt>
    <dgm:pt modelId="{17771E72-10BE-4AB4-92C8-1F85EDDAEDC4}" type="parTrans" cxnId="{CD9C6530-92F4-4D05-870D-7AFB48F68756}">
      <dgm:prSet/>
      <dgm:spPr/>
      <dgm:t>
        <a:bodyPr/>
        <a:lstStyle/>
        <a:p>
          <a:endParaRPr lang="ru-RU"/>
        </a:p>
      </dgm:t>
    </dgm:pt>
    <dgm:pt modelId="{568F8F61-8509-4417-80F1-E2E0CB7589AA}" type="sibTrans" cxnId="{81154B6D-0DE2-4EF2-A6EC-05C8C8B46E87}">
      <dgm:prSet/>
      <dgm:spPr/>
      <dgm:t>
        <a:bodyPr/>
        <a:lstStyle/>
        <a:p>
          <a:endParaRPr lang="ru-RU"/>
        </a:p>
      </dgm:t>
    </dgm:pt>
    <dgm:pt modelId="{1861427A-BDCF-4B58-A80F-3019C9F801AA}" type="parTrans" cxnId="{81154B6D-0DE2-4EF2-A6EC-05C8C8B46E87}">
      <dgm:prSet/>
      <dgm:spPr/>
      <dgm:t>
        <a:bodyPr/>
        <a:lstStyle/>
        <a:p>
          <a:endParaRPr lang="ru-RU"/>
        </a:p>
      </dgm:t>
    </dgm:pt>
    <dgm:pt modelId="{824BF767-643D-40B8-8954-5CC9DDBB81E0}">
      <dgm:prSet custT="1"/>
      <dgm:spPr/>
      <dgm:t>
        <a:bodyPr/>
        <a:lstStyle/>
        <a:p>
          <a:r>
            <a:rPr lang="ru-RU" sz="1000" dirty="0" smtClean="0"/>
            <a:t>Руководитель ПТГ </a:t>
          </a:r>
        </a:p>
        <a:p>
          <a:r>
            <a:rPr lang="ru-RU" sz="1000" dirty="0" smtClean="0"/>
            <a:t>3</a:t>
          </a:r>
          <a:endParaRPr lang="ru-RU" sz="1000" dirty="0"/>
        </a:p>
      </dgm:t>
    </dgm:pt>
    <dgm:pt modelId="{365DA1E3-AA34-469F-8066-072394A8CE40}" type="parTrans" cxnId="{C2F11E30-8C49-4356-9AA4-B1916FFFBDB8}">
      <dgm:prSet/>
      <dgm:spPr/>
    </dgm:pt>
    <dgm:pt modelId="{F045E887-7940-4759-9631-7BC6D8C00F65}" type="sibTrans" cxnId="{C2F11E30-8C49-4356-9AA4-B1916FFFBDB8}">
      <dgm:prSet/>
      <dgm:spPr/>
    </dgm:pt>
    <dgm:pt modelId="{A2FE71CB-FBCE-4855-8525-7EB6276D46DF}">
      <dgm:prSet custT="1"/>
      <dgm:spPr/>
      <dgm:t>
        <a:bodyPr/>
        <a:lstStyle/>
        <a:p>
          <a:r>
            <a:rPr lang="ru-RU" sz="1000" dirty="0" smtClean="0"/>
            <a:t>Руководитель </a:t>
          </a:r>
          <a:r>
            <a:rPr lang="ru-RU" sz="1000" dirty="0" err="1" smtClean="0"/>
            <a:t>Дебат</a:t>
          </a:r>
          <a:r>
            <a:rPr lang="ru-RU" sz="1000" smtClean="0"/>
            <a:t>-клуба</a:t>
          </a:r>
          <a:endParaRPr lang="ru-RU" sz="1000"/>
        </a:p>
      </dgm:t>
    </dgm:pt>
    <dgm:pt modelId="{B1DB4220-7436-4A72-985D-19849E3F43B3}" type="parTrans" cxnId="{746E6AAB-D314-4713-B245-B5411DEF1E60}">
      <dgm:prSet/>
      <dgm:spPr/>
    </dgm:pt>
    <dgm:pt modelId="{0DD8C082-FF09-4587-9241-384FD6719F5A}" type="sibTrans" cxnId="{746E6AAB-D314-4713-B245-B5411DEF1E60}">
      <dgm:prSet/>
      <dgm:spPr/>
    </dgm:pt>
    <dgm:pt modelId="{A28CEA8B-CE72-4F4B-97FB-5C4CE9924333}">
      <dgm:prSet/>
      <dgm:spPr/>
      <dgm:t>
        <a:bodyPr/>
        <a:lstStyle/>
        <a:p>
          <a:endParaRPr lang="ru-RU"/>
        </a:p>
      </dgm:t>
    </dgm:pt>
    <dgm:pt modelId="{A956EDDC-4CE6-4D75-BF0F-84E70D1DCC7A}" type="parTrans" cxnId="{B8383665-4314-40A3-93C3-8AE1B26BEF00}">
      <dgm:prSet/>
      <dgm:spPr/>
    </dgm:pt>
    <dgm:pt modelId="{1678749E-2A2F-4BB0-99BD-ABB6A571B062}" type="sibTrans" cxnId="{B8383665-4314-40A3-93C3-8AE1B26BEF00}">
      <dgm:prSet/>
      <dgm:spPr/>
    </dgm:pt>
    <dgm:pt modelId="{5292D562-B829-4D48-83C0-61C7021CD9BE}">
      <dgm:prSet/>
      <dgm:spPr/>
      <dgm:t>
        <a:bodyPr/>
        <a:lstStyle/>
        <a:p>
          <a:endParaRPr lang="ru-RU"/>
        </a:p>
      </dgm:t>
    </dgm:pt>
    <dgm:pt modelId="{67899536-D6D1-466B-B4D5-E087108293AA}" type="parTrans" cxnId="{41E0DA10-3185-4704-8CBA-8C7F7D426A29}">
      <dgm:prSet/>
      <dgm:spPr/>
    </dgm:pt>
    <dgm:pt modelId="{9D9C76D8-A450-469F-8C61-978CE8E62336}" type="sibTrans" cxnId="{41E0DA10-3185-4704-8CBA-8C7F7D426A29}">
      <dgm:prSet/>
      <dgm:spPr/>
    </dgm:pt>
    <dgm:pt modelId="{41CC3C47-6AAD-4FAC-8F46-D18D7DB49AA4}">
      <dgm:prSet/>
      <dgm:spPr/>
      <dgm:t>
        <a:bodyPr/>
        <a:lstStyle/>
        <a:p>
          <a:endParaRPr lang="ru-RU"/>
        </a:p>
      </dgm:t>
    </dgm:pt>
    <dgm:pt modelId="{D82405D8-2A49-4C91-8466-652B101540C4}" type="parTrans" cxnId="{3E92F32C-FCB2-4069-A466-6EF840C46BFD}">
      <dgm:prSet/>
      <dgm:spPr/>
    </dgm:pt>
    <dgm:pt modelId="{304CD589-CB5B-44F3-BF47-910F82A801A8}" type="sibTrans" cxnId="{3E92F32C-FCB2-4069-A466-6EF840C46BFD}">
      <dgm:prSet/>
      <dgm:spPr/>
    </dgm:pt>
    <dgm:pt modelId="{55FEF90A-D723-4F88-B840-88FD10353E12}" type="pres">
      <dgm:prSet presAssocID="{0D68665C-C8DC-46F1-8BAE-095167A7FB6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DC4E02B-7C2B-4A3B-AB6F-29987B3FBFF7}" type="pres">
      <dgm:prSet presAssocID="{3CE621EE-D22F-4596-BD2C-49ABAD04F80A}" presName="hierRoot1" presStyleCnt="0"/>
      <dgm:spPr/>
    </dgm:pt>
    <dgm:pt modelId="{FF94CC92-7CDE-405D-AFA8-266D069D0203}" type="pres">
      <dgm:prSet presAssocID="{3CE621EE-D22F-4596-BD2C-49ABAD04F80A}" presName="composite" presStyleCnt="0"/>
      <dgm:spPr/>
    </dgm:pt>
    <dgm:pt modelId="{443DBE4E-A327-414F-A773-E85E5F694EB0}" type="pres">
      <dgm:prSet presAssocID="{3CE621EE-D22F-4596-BD2C-49ABAD04F80A}" presName="background" presStyleLbl="node0" presStyleIdx="0" presStyleCnt="7"/>
      <dgm:spPr/>
    </dgm:pt>
    <dgm:pt modelId="{BC89C6EE-40BE-44D3-8CB5-A990D49F1DC1}" type="pres">
      <dgm:prSet presAssocID="{3CE621EE-D22F-4596-BD2C-49ABAD04F80A}" presName="text" presStyleLbl="fgAcc0" presStyleIdx="0" presStyleCnt="7" custLinFactNeighborX="-11672" custLinFactNeighborY="-562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2331563-C2E2-451B-97E5-1BED627CE496}" type="pres">
      <dgm:prSet presAssocID="{3CE621EE-D22F-4596-BD2C-49ABAD04F80A}" presName="hierChild2" presStyleCnt="0"/>
      <dgm:spPr/>
    </dgm:pt>
    <dgm:pt modelId="{529FD2D5-45AD-4BFC-BC3D-4B336A448637}" type="pres">
      <dgm:prSet presAssocID="{7EA08639-5A53-4B1E-B009-8B370573AC2B}" presName="hierRoot1" presStyleCnt="0"/>
      <dgm:spPr/>
    </dgm:pt>
    <dgm:pt modelId="{803D58FE-F43B-4BF6-BA43-8A9A8F606BC1}" type="pres">
      <dgm:prSet presAssocID="{7EA08639-5A53-4B1E-B009-8B370573AC2B}" presName="composite" presStyleCnt="0"/>
      <dgm:spPr/>
    </dgm:pt>
    <dgm:pt modelId="{0CD3FB11-8043-458F-A218-BFF59648801C}" type="pres">
      <dgm:prSet presAssocID="{7EA08639-5A53-4B1E-B009-8B370573AC2B}" presName="background" presStyleLbl="node0" presStyleIdx="1" presStyleCnt="7"/>
      <dgm:spPr/>
    </dgm:pt>
    <dgm:pt modelId="{983B8EDA-6441-4294-82F0-5A220B1FAC8F}" type="pres">
      <dgm:prSet presAssocID="{7EA08639-5A53-4B1E-B009-8B370573AC2B}" presName="text" presStyleLbl="fgAcc0" presStyleIdx="1" presStyleCnt="7" custLinFactX="100000" custLinFactNeighborX="131538" custLinFactNeighborY="-562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58EBED-E0E3-4793-AACA-82A200173A3B}" type="pres">
      <dgm:prSet presAssocID="{7EA08639-5A53-4B1E-B009-8B370573AC2B}" presName="hierChild2" presStyleCnt="0"/>
      <dgm:spPr/>
    </dgm:pt>
    <dgm:pt modelId="{C7129AA6-B8B7-4E22-AE27-18834D34E3C1}" type="pres">
      <dgm:prSet presAssocID="{9E7E4C7D-DC89-46A0-9B67-D90BB7B085A0}" presName="hierRoot1" presStyleCnt="0"/>
      <dgm:spPr/>
    </dgm:pt>
    <dgm:pt modelId="{B79DF7A7-5034-4B3F-AEED-E21E86B9B899}" type="pres">
      <dgm:prSet presAssocID="{9E7E4C7D-DC89-46A0-9B67-D90BB7B085A0}" presName="composite" presStyleCnt="0"/>
      <dgm:spPr/>
    </dgm:pt>
    <dgm:pt modelId="{E48CEE89-16C0-442F-972F-51BD6C665ABF}" type="pres">
      <dgm:prSet presAssocID="{9E7E4C7D-DC89-46A0-9B67-D90BB7B085A0}" presName="background" presStyleLbl="node0" presStyleIdx="2" presStyleCnt="7"/>
      <dgm:spPr/>
    </dgm:pt>
    <dgm:pt modelId="{91BB1AD9-AF17-4AFA-A8B5-F786421C2B51}" type="pres">
      <dgm:prSet presAssocID="{9E7E4C7D-DC89-46A0-9B67-D90BB7B085A0}" presName="text" presStyleLbl="fgAcc0" presStyleIdx="2" presStyleCnt="7" custLinFactX="-34428" custLinFactNeighborX="-100000" custLinFactNeighborY="-562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AB804C-3F5C-4EC9-BF3F-FCB2019F2E44}" type="pres">
      <dgm:prSet presAssocID="{9E7E4C7D-DC89-46A0-9B67-D90BB7B085A0}" presName="hierChild2" presStyleCnt="0"/>
      <dgm:spPr/>
    </dgm:pt>
    <dgm:pt modelId="{7914270C-F14B-4D80-BB09-96D60585271D}" type="pres">
      <dgm:prSet presAssocID="{C1A5F86F-6095-4D82-BD05-2173D94D7E35}" presName="hierRoot1" presStyleCnt="0"/>
      <dgm:spPr/>
    </dgm:pt>
    <dgm:pt modelId="{0BA22419-624E-4C02-856A-BF24AE1723E2}" type="pres">
      <dgm:prSet presAssocID="{C1A5F86F-6095-4D82-BD05-2173D94D7E35}" presName="composite" presStyleCnt="0"/>
      <dgm:spPr/>
    </dgm:pt>
    <dgm:pt modelId="{B1ACEB5D-9910-4718-A9C1-F5A47F4AFB8B}" type="pres">
      <dgm:prSet presAssocID="{C1A5F86F-6095-4D82-BD05-2173D94D7E35}" presName="background" presStyleLbl="node0" presStyleIdx="3" presStyleCnt="7"/>
      <dgm:spPr/>
    </dgm:pt>
    <dgm:pt modelId="{69BED1A2-D55D-43D4-98F1-4369DC3DBC62}" type="pres">
      <dgm:prSet presAssocID="{C1A5F86F-6095-4D82-BD05-2173D94D7E35}" presName="text" presStyleLbl="fgAcc0" presStyleIdx="3" presStyleCnt="7" custLinFactX="-38180" custLinFactNeighborX="-100000" custLinFactNeighborY="-562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FC3E91F-B8C3-4875-A3BB-27D630B6AE3F}" type="pres">
      <dgm:prSet presAssocID="{C1A5F86F-6095-4D82-BD05-2173D94D7E35}" presName="hierChild2" presStyleCnt="0"/>
      <dgm:spPr/>
    </dgm:pt>
    <dgm:pt modelId="{12419578-4119-4C51-8ED6-F902666DBD77}" type="pres">
      <dgm:prSet presAssocID="{CDD3EF37-B951-47BE-8A29-4C6ACEA26813}" presName="Name10" presStyleLbl="parChTrans1D2" presStyleIdx="0" presStyleCnt="1"/>
      <dgm:spPr/>
      <dgm:t>
        <a:bodyPr/>
        <a:lstStyle/>
        <a:p>
          <a:endParaRPr lang="ru-RU"/>
        </a:p>
      </dgm:t>
    </dgm:pt>
    <dgm:pt modelId="{457654AC-0894-44B5-9ACF-161D087C7D1C}" type="pres">
      <dgm:prSet presAssocID="{6B540DF5-04D3-4E54-B0E7-3EA395A0D5F2}" presName="hierRoot2" presStyleCnt="0"/>
      <dgm:spPr/>
    </dgm:pt>
    <dgm:pt modelId="{4662F40A-454A-4664-831D-4E04A42ADEA0}" type="pres">
      <dgm:prSet presAssocID="{6B540DF5-04D3-4E54-B0E7-3EA395A0D5F2}" presName="composite2" presStyleCnt="0"/>
      <dgm:spPr/>
    </dgm:pt>
    <dgm:pt modelId="{526B9785-14F0-4B7F-A8F6-D2D568B2070B}" type="pres">
      <dgm:prSet presAssocID="{6B540DF5-04D3-4E54-B0E7-3EA395A0D5F2}" presName="background2" presStyleLbl="node2" presStyleIdx="0" presStyleCnt="1"/>
      <dgm:spPr/>
    </dgm:pt>
    <dgm:pt modelId="{FDE52FAA-3C1D-4227-8C99-0748F8E64B33}" type="pres">
      <dgm:prSet presAssocID="{6B540DF5-04D3-4E54-B0E7-3EA395A0D5F2}" presName="text2" presStyleLbl="fgAcc2" presStyleIdx="0" presStyleCnt="1" custScaleX="3265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3B345A-6750-4CEE-94A1-C480CB2F678B}" type="pres">
      <dgm:prSet presAssocID="{6B540DF5-04D3-4E54-B0E7-3EA395A0D5F2}" presName="hierChild3" presStyleCnt="0"/>
      <dgm:spPr/>
    </dgm:pt>
    <dgm:pt modelId="{5E3F1EB6-0E16-45B7-9CE4-CFA45B3FDB9D}" type="pres">
      <dgm:prSet presAssocID="{626EF0FD-FDF8-4969-A1DD-5E130A156170}" presName="Name17" presStyleLbl="parChTrans1D3" presStyleIdx="0" presStyleCnt="1"/>
      <dgm:spPr/>
      <dgm:t>
        <a:bodyPr/>
        <a:lstStyle/>
        <a:p>
          <a:endParaRPr lang="ru-RU"/>
        </a:p>
      </dgm:t>
    </dgm:pt>
    <dgm:pt modelId="{C62282C0-A504-4193-8373-7651F0644EB6}" type="pres">
      <dgm:prSet presAssocID="{861D2C8C-B570-4682-87CC-0D308417E7D5}" presName="hierRoot3" presStyleCnt="0"/>
      <dgm:spPr/>
    </dgm:pt>
    <dgm:pt modelId="{EA43284A-8C32-4BC9-8038-BDF6E84F9F92}" type="pres">
      <dgm:prSet presAssocID="{861D2C8C-B570-4682-87CC-0D308417E7D5}" presName="composite3" presStyleCnt="0"/>
      <dgm:spPr/>
    </dgm:pt>
    <dgm:pt modelId="{EE550775-563A-4B63-8DF4-90EF00DE87C1}" type="pres">
      <dgm:prSet presAssocID="{861D2C8C-B570-4682-87CC-0D308417E7D5}" presName="background3" presStyleLbl="node3" presStyleIdx="0" presStyleCnt="1"/>
      <dgm:spPr/>
    </dgm:pt>
    <dgm:pt modelId="{1F32EE37-C45B-4A84-9057-69CAEA7406C8}" type="pres">
      <dgm:prSet presAssocID="{861D2C8C-B570-4682-87CC-0D308417E7D5}" presName="text3" presStyleLbl="fgAcc3" presStyleIdx="0" presStyleCnt="1" custScaleX="1896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EFFCDBF-E482-4792-A9E5-DAD330D6AF90}" type="pres">
      <dgm:prSet presAssocID="{861D2C8C-B570-4682-87CC-0D308417E7D5}" presName="hierChild4" presStyleCnt="0"/>
      <dgm:spPr/>
    </dgm:pt>
    <dgm:pt modelId="{4CEF4140-00AE-48A1-A741-F655BD163852}" type="pres">
      <dgm:prSet presAssocID="{B1DB4220-7436-4A72-985D-19849E3F43B3}" presName="Name23" presStyleLbl="parChTrans1D4" presStyleIdx="0" presStyleCnt="12"/>
      <dgm:spPr/>
    </dgm:pt>
    <dgm:pt modelId="{E723C9A7-DD0D-4369-B35C-26F08657392B}" type="pres">
      <dgm:prSet presAssocID="{A2FE71CB-FBCE-4855-8525-7EB6276D46DF}" presName="hierRoot4" presStyleCnt="0"/>
      <dgm:spPr/>
    </dgm:pt>
    <dgm:pt modelId="{D68C797E-6622-44D4-A707-09388D960775}" type="pres">
      <dgm:prSet presAssocID="{A2FE71CB-FBCE-4855-8525-7EB6276D46DF}" presName="composite4" presStyleCnt="0"/>
      <dgm:spPr/>
    </dgm:pt>
    <dgm:pt modelId="{AFDC645F-9C14-4443-A573-C50B1843E47A}" type="pres">
      <dgm:prSet presAssocID="{A2FE71CB-FBCE-4855-8525-7EB6276D46DF}" presName="background4" presStyleLbl="node4" presStyleIdx="0" presStyleCnt="12"/>
      <dgm:spPr/>
    </dgm:pt>
    <dgm:pt modelId="{45F550B3-A2F4-4427-90FA-D2A4551C3ED2}" type="pres">
      <dgm:prSet presAssocID="{A2FE71CB-FBCE-4855-8525-7EB6276D46DF}" presName="text4" presStyleLbl="fgAcc4" presStyleIdx="0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F224931-4C6F-41DF-BD2A-2D2236D7F842}" type="pres">
      <dgm:prSet presAssocID="{A2FE71CB-FBCE-4855-8525-7EB6276D46DF}" presName="hierChild5" presStyleCnt="0"/>
      <dgm:spPr/>
    </dgm:pt>
    <dgm:pt modelId="{6EA1AD9D-6CA1-421C-A972-9580AC0326CA}" type="pres">
      <dgm:prSet presAssocID="{A956EDDC-4CE6-4D75-BF0F-84E70D1DCC7A}" presName="Name23" presStyleLbl="parChTrans1D4" presStyleIdx="1" presStyleCnt="12"/>
      <dgm:spPr/>
    </dgm:pt>
    <dgm:pt modelId="{1E94BCFF-BFB0-498C-BF67-466D3B794569}" type="pres">
      <dgm:prSet presAssocID="{A28CEA8B-CE72-4F4B-97FB-5C4CE9924333}" presName="hierRoot4" presStyleCnt="0"/>
      <dgm:spPr/>
    </dgm:pt>
    <dgm:pt modelId="{C6DE9F08-6953-4F60-AC98-4F4E54AA8992}" type="pres">
      <dgm:prSet presAssocID="{A28CEA8B-CE72-4F4B-97FB-5C4CE9924333}" presName="composite4" presStyleCnt="0"/>
      <dgm:spPr/>
    </dgm:pt>
    <dgm:pt modelId="{05D1F63C-A1A5-4ED7-B829-224380D19AFD}" type="pres">
      <dgm:prSet presAssocID="{A28CEA8B-CE72-4F4B-97FB-5C4CE9924333}" presName="background4" presStyleLbl="node4" presStyleIdx="1" presStyleCnt="12"/>
      <dgm:spPr/>
    </dgm:pt>
    <dgm:pt modelId="{72842DE0-146F-4FD2-AD80-8A9A4B220904}" type="pres">
      <dgm:prSet presAssocID="{A28CEA8B-CE72-4F4B-97FB-5C4CE9924333}" presName="text4" presStyleLbl="fgAcc4" presStyleIdx="1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B1B38A7-979E-4DC2-9CFB-2D53839B901B}" type="pres">
      <dgm:prSet presAssocID="{A28CEA8B-CE72-4F4B-97FB-5C4CE9924333}" presName="hierChild5" presStyleCnt="0"/>
      <dgm:spPr/>
    </dgm:pt>
    <dgm:pt modelId="{ABD25767-4560-4898-B02D-936FEAA26F25}" type="pres">
      <dgm:prSet presAssocID="{7E8832E3-D974-4D5C-982B-C850A18175EA}" presName="Name23" presStyleLbl="parChTrans1D4" presStyleIdx="2" presStyleCnt="12"/>
      <dgm:spPr/>
      <dgm:t>
        <a:bodyPr/>
        <a:lstStyle/>
        <a:p>
          <a:endParaRPr lang="ru-RU"/>
        </a:p>
      </dgm:t>
    </dgm:pt>
    <dgm:pt modelId="{6387B33C-7E5E-41C4-BC4F-3E23C71AC567}" type="pres">
      <dgm:prSet presAssocID="{51CB5C08-F38E-414C-A66B-73A190405532}" presName="hierRoot4" presStyleCnt="0"/>
      <dgm:spPr/>
    </dgm:pt>
    <dgm:pt modelId="{90E89E64-D406-425D-B715-A1069BE19A47}" type="pres">
      <dgm:prSet presAssocID="{51CB5C08-F38E-414C-A66B-73A190405532}" presName="composite4" presStyleCnt="0"/>
      <dgm:spPr/>
    </dgm:pt>
    <dgm:pt modelId="{338D1287-AE2A-42D3-A3F1-86929AA7D880}" type="pres">
      <dgm:prSet presAssocID="{51CB5C08-F38E-414C-A66B-73A190405532}" presName="background4" presStyleLbl="node4" presStyleIdx="2" presStyleCnt="12"/>
      <dgm:spPr/>
    </dgm:pt>
    <dgm:pt modelId="{1A489BB1-4F27-46C9-9EE0-6D5D78EA84DE}" type="pres">
      <dgm:prSet presAssocID="{51CB5C08-F38E-414C-A66B-73A190405532}" presName="text4" presStyleLbl="fgAcc4" presStyleIdx="2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FD799B-0B65-46D1-A14C-DB46350B2D03}" type="pres">
      <dgm:prSet presAssocID="{51CB5C08-F38E-414C-A66B-73A190405532}" presName="hierChild5" presStyleCnt="0"/>
      <dgm:spPr/>
    </dgm:pt>
    <dgm:pt modelId="{FE37A399-4F65-4DD7-8727-BEC28F2ADBFC}" type="pres">
      <dgm:prSet presAssocID="{910EFC94-1203-4B30-A748-C9D5F7A6598A}" presName="Name23" presStyleLbl="parChTrans1D4" presStyleIdx="3" presStyleCnt="12"/>
      <dgm:spPr/>
      <dgm:t>
        <a:bodyPr/>
        <a:lstStyle/>
        <a:p>
          <a:endParaRPr lang="ru-RU"/>
        </a:p>
      </dgm:t>
    </dgm:pt>
    <dgm:pt modelId="{DF3D7AD6-E8CF-4EDF-81FD-D0FDC8D5130C}" type="pres">
      <dgm:prSet presAssocID="{9A387B85-FE7F-433D-9B11-72805EFA1DDF}" presName="hierRoot4" presStyleCnt="0"/>
      <dgm:spPr/>
    </dgm:pt>
    <dgm:pt modelId="{E7F939BC-1C99-4E08-AB14-F293E8432B0A}" type="pres">
      <dgm:prSet presAssocID="{9A387B85-FE7F-433D-9B11-72805EFA1DDF}" presName="composite4" presStyleCnt="0"/>
      <dgm:spPr/>
    </dgm:pt>
    <dgm:pt modelId="{A70F4883-5D8B-4C8D-A8D5-AADBBBB297E0}" type="pres">
      <dgm:prSet presAssocID="{9A387B85-FE7F-433D-9B11-72805EFA1DDF}" presName="background4" presStyleLbl="node4" presStyleIdx="3" presStyleCnt="12"/>
      <dgm:spPr/>
    </dgm:pt>
    <dgm:pt modelId="{71A4BE50-38F1-4B86-B8FB-D393E5018BD5}" type="pres">
      <dgm:prSet presAssocID="{9A387B85-FE7F-433D-9B11-72805EFA1DDF}" presName="text4" presStyleLbl="fgAcc4" presStyleIdx="3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F71894-76FB-4CDF-BE62-65C2ACF9EB51}" type="pres">
      <dgm:prSet presAssocID="{9A387B85-FE7F-433D-9B11-72805EFA1DDF}" presName="hierChild5" presStyleCnt="0"/>
      <dgm:spPr/>
    </dgm:pt>
    <dgm:pt modelId="{CB39FE2C-56EA-4AB1-A732-07AC6240B688}" type="pres">
      <dgm:prSet presAssocID="{1861427A-BDCF-4B58-A80F-3019C9F801AA}" presName="Name23" presStyleLbl="parChTrans1D4" presStyleIdx="4" presStyleCnt="12"/>
      <dgm:spPr/>
      <dgm:t>
        <a:bodyPr/>
        <a:lstStyle/>
        <a:p>
          <a:endParaRPr lang="ru-RU"/>
        </a:p>
      </dgm:t>
    </dgm:pt>
    <dgm:pt modelId="{8E73082F-6B5B-4A49-AF0A-F0C53470DB35}" type="pres">
      <dgm:prSet presAssocID="{10D49D37-9D35-41A8-A694-D3FDDF7CE453}" presName="hierRoot4" presStyleCnt="0"/>
      <dgm:spPr/>
    </dgm:pt>
    <dgm:pt modelId="{4E611846-1493-4EB6-AD24-E9D317BAF4EC}" type="pres">
      <dgm:prSet presAssocID="{10D49D37-9D35-41A8-A694-D3FDDF7CE453}" presName="composite4" presStyleCnt="0"/>
      <dgm:spPr/>
    </dgm:pt>
    <dgm:pt modelId="{96FCAEED-EB60-483B-89A9-31C2E1A89E53}" type="pres">
      <dgm:prSet presAssocID="{10D49D37-9D35-41A8-A694-D3FDDF7CE453}" presName="background4" presStyleLbl="node4" presStyleIdx="4" presStyleCnt="12"/>
      <dgm:spPr/>
    </dgm:pt>
    <dgm:pt modelId="{447003F3-23EE-4504-970D-E0EE6D2D1B17}" type="pres">
      <dgm:prSet presAssocID="{10D49D37-9D35-41A8-A694-D3FDDF7CE453}" presName="text4" presStyleLbl="fgAcc4" presStyleIdx="4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3D0DFB-47F8-48C2-A14A-481AEF03D690}" type="pres">
      <dgm:prSet presAssocID="{10D49D37-9D35-41A8-A694-D3FDDF7CE453}" presName="hierChild5" presStyleCnt="0"/>
      <dgm:spPr/>
    </dgm:pt>
    <dgm:pt modelId="{69905EF3-2EAB-4457-B7FE-DE77F7794A4F}" type="pres">
      <dgm:prSet presAssocID="{17771E72-10BE-4AB4-92C8-1F85EDDAEDC4}" presName="Name23" presStyleLbl="parChTrans1D4" presStyleIdx="5" presStyleCnt="12"/>
      <dgm:spPr/>
      <dgm:t>
        <a:bodyPr/>
        <a:lstStyle/>
        <a:p>
          <a:endParaRPr lang="ru-RU"/>
        </a:p>
      </dgm:t>
    </dgm:pt>
    <dgm:pt modelId="{EE6BA447-EFA0-4737-AB19-7E4E2D85824C}" type="pres">
      <dgm:prSet presAssocID="{A0D73F4B-9EC1-48E9-9741-35A548447824}" presName="hierRoot4" presStyleCnt="0"/>
      <dgm:spPr/>
    </dgm:pt>
    <dgm:pt modelId="{4946D42F-141D-4D3D-8CCC-4D6A924253CC}" type="pres">
      <dgm:prSet presAssocID="{A0D73F4B-9EC1-48E9-9741-35A548447824}" presName="composite4" presStyleCnt="0"/>
      <dgm:spPr/>
    </dgm:pt>
    <dgm:pt modelId="{1070C035-BB75-407C-9B39-9EE015FF98F1}" type="pres">
      <dgm:prSet presAssocID="{A0D73F4B-9EC1-48E9-9741-35A548447824}" presName="background4" presStyleLbl="node4" presStyleIdx="5" presStyleCnt="12"/>
      <dgm:spPr/>
    </dgm:pt>
    <dgm:pt modelId="{47695A0D-C81B-4AC6-933A-E7E4D80E61C1}" type="pres">
      <dgm:prSet presAssocID="{A0D73F4B-9EC1-48E9-9741-35A548447824}" presName="text4" presStyleLbl="fgAcc4" presStyleIdx="5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E75C3C6-E1B1-48EB-8ECD-619AF12EDA13}" type="pres">
      <dgm:prSet presAssocID="{A0D73F4B-9EC1-48E9-9741-35A548447824}" presName="hierChild5" presStyleCnt="0"/>
      <dgm:spPr/>
    </dgm:pt>
    <dgm:pt modelId="{41444A78-A550-4458-823A-5B3E1B648E4A}" type="pres">
      <dgm:prSet presAssocID="{4705D80B-C23D-4830-9DDE-7F21ABD53C73}" presName="Name23" presStyleLbl="parChTrans1D4" presStyleIdx="6" presStyleCnt="12"/>
      <dgm:spPr/>
      <dgm:t>
        <a:bodyPr/>
        <a:lstStyle/>
        <a:p>
          <a:endParaRPr lang="ru-RU"/>
        </a:p>
      </dgm:t>
    </dgm:pt>
    <dgm:pt modelId="{62CFB667-4042-4497-BC59-F16D36F97511}" type="pres">
      <dgm:prSet presAssocID="{97DA2022-62FC-427E-BE01-C7E084E70B05}" presName="hierRoot4" presStyleCnt="0"/>
      <dgm:spPr/>
    </dgm:pt>
    <dgm:pt modelId="{0D3605E3-0262-4231-8783-1938F4A558B2}" type="pres">
      <dgm:prSet presAssocID="{97DA2022-62FC-427E-BE01-C7E084E70B05}" presName="composite4" presStyleCnt="0"/>
      <dgm:spPr/>
    </dgm:pt>
    <dgm:pt modelId="{F22F5882-19FC-4791-BE09-A6C86022BDA6}" type="pres">
      <dgm:prSet presAssocID="{97DA2022-62FC-427E-BE01-C7E084E70B05}" presName="background4" presStyleLbl="node4" presStyleIdx="6" presStyleCnt="12"/>
      <dgm:spPr/>
    </dgm:pt>
    <dgm:pt modelId="{075360A3-7F20-49C8-B908-5E5BB0970660}" type="pres">
      <dgm:prSet presAssocID="{97DA2022-62FC-427E-BE01-C7E084E70B05}" presName="text4" presStyleLbl="fgAcc4" presStyleIdx="6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C5CA2FD-8D99-4D85-86E5-530FE2F2F309}" type="pres">
      <dgm:prSet presAssocID="{97DA2022-62FC-427E-BE01-C7E084E70B05}" presName="hierChild5" presStyleCnt="0"/>
      <dgm:spPr/>
    </dgm:pt>
    <dgm:pt modelId="{3332931C-5F7F-467A-9483-230AE71FD4BD}" type="pres">
      <dgm:prSet presAssocID="{EF99815C-D0E5-4262-8EC7-6CE158638E93}" presName="Name23" presStyleLbl="parChTrans1D4" presStyleIdx="7" presStyleCnt="12"/>
      <dgm:spPr/>
      <dgm:t>
        <a:bodyPr/>
        <a:lstStyle/>
        <a:p>
          <a:endParaRPr lang="ru-RU"/>
        </a:p>
      </dgm:t>
    </dgm:pt>
    <dgm:pt modelId="{6BB313EC-C9C9-4AF5-8BA0-F16D756EF7D5}" type="pres">
      <dgm:prSet presAssocID="{CB6A317C-9DE6-431A-AAD6-1925DD8D8064}" presName="hierRoot4" presStyleCnt="0"/>
      <dgm:spPr/>
    </dgm:pt>
    <dgm:pt modelId="{98B4FDF8-043F-4379-92AC-55D5D9710762}" type="pres">
      <dgm:prSet presAssocID="{CB6A317C-9DE6-431A-AAD6-1925DD8D8064}" presName="composite4" presStyleCnt="0"/>
      <dgm:spPr/>
    </dgm:pt>
    <dgm:pt modelId="{2A9E9CB4-2CAB-479C-86DE-C3B148487447}" type="pres">
      <dgm:prSet presAssocID="{CB6A317C-9DE6-431A-AAD6-1925DD8D8064}" presName="background4" presStyleLbl="node4" presStyleIdx="7" presStyleCnt="12"/>
      <dgm:spPr/>
    </dgm:pt>
    <dgm:pt modelId="{3D9AD510-5FAD-4D41-A68B-F030D2ABA317}" type="pres">
      <dgm:prSet presAssocID="{CB6A317C-9DE6-431A-AAD6-1925DD8D8064}" presName="text4" presStyleLbl="fgAcc4" presStyleIdx="7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789BF4A-5BA9-4553-ABFF-5C7FC10352A5}" type="pres">
      <dgm:prSet presAssocID="{CB6A317C-9DE6-431A-AAD6-1925DD8D8064}" presName="hierChild5" presStyleCnt="0"/>
      <dgm:spPr/>
    </dgm:pt>
    <dgm:pt modelId="{69007509-9418-4094-95B4-D56EF6EDDF9B}" type="pres">
      <dgm:prSet presAssocID="{7D5B87D7-6311-4767-8D9E-66A095244104}" presName="Name23" presStyleLbl="parChTrans1D4" presStyleIdx="8" presStyleCnt="12"/>
      <dgm:spPr/>
      <dgm:t>
        <a:bodyPr/>
        <a:lstStyle/>
        <a:p>
          <a:endParaRPr lang="ru-RU"/>
        </a:p>
      </dgm:t>
    </dgm:pt>
    <dgm:pt modelId="{32AD3795-921A-4B73-8701-372F697CAFE9}" type="pres">
      <dgm:prSet presAssocID="{5BD7FBA3-1E2C-4A36-8461-665DE72A7F32}" presName="hierRoot4" presStyleCnt="0"/>
      <dgm:spPr/>
    </dgm:pt>
    <dgm:pt modelId="{215ADAEE-77AF-4758-826E-C460F62D80FD}" type="pres">
      <dgm:prSet presAssocID="{5BD7FBA3-1E2C-4A36-8461-665DE72A7F32}" presName="composite4" presStyleCnt="0"/>
      <dgm:spPr/>
    </dgm:pt>
    <dgm:pt modelId="{D63A7570-A426-4241-8DC9-9B944A06E087}" type="pres">
      <dgm:prSet presAssocID="{5BD7FBA3-1E2C-4A36-8461-665DE72A7F32}" presName="background4" presStyleLbl="node4" presStyleIdx="8" presStyleCnt="12"/>
      <dgm:spPr/>
    </dgm:pt>
    <dgm:pt modelId="{509A5610-F8E5-4567-82AA-DC28509B28BB}" type="pres">
      <dgm:prSet presAssocID="{5BD7FBA3-1E2C-4A36-8461-665DE72A7F32}" presName="text4" presStyleLbl="fgAcc4" presStyleIdx="8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E6CB58-47F2-4F60-8E10-F53089209B89}" type="pres">
      <dgm:prSet presAssocID="{5BD7FBA3-1E2C-4A36-8461-665DE72A7F32}" presName="hierChild5" presStyleCnt="0"/>
      <dgm:spPr/>
    </dgm:pt>
    <dgm:pt modelId="{1EC6A4C0-2571-4E80-BE79-0FA4F7E5761B}" type="pres">
      <dgm:prSet presAssocID="{67899536-D6D1-466B-B4D5-E087108293AA}" presName="Name23" presStyleLbl="parChTrans1D4" presStyleIdx="9" presStyleCnt="12"/>
      <dgm:spPr/>
    </dgm:pt>
    <dgm:pt modelId="{352CE88A-1D32-400A-A1D8-F21A28B4E443}" type="pres">
      <dgm:prSet presAssocID="{5292D562-B829-4D48-83C0-61C7021CD9BE}" presName="hierRoot4" presStyleCnt="0"/>
      <dgm:spPr/>
    </dgm:pt>
    <dgm:pt modelId="{2346AC74-C4CC-47AC-B19E-1140228940E0}" type="pres">
      <dgm:prSet presAssocID="{5292D562-B829-4D48-83C0-61C7021CD9BE}" presName="composite4" presStyleCnt="0"/>
      <dgm:spPr/>
    </dgm:pt>
    <dgm:pt modelId="{7E28D6CC-8488-4ABB-80C1-087746B08F74}" type="pres">
      <dgm:prSet presAssocID="{5292D562-B829-4D48-83C0-61C7021CD9BE}" presName="background4" presStyleLbl="node4" presStyleIdx="9" presStyleCnt="12"/>
      <dgm:spPr/>
    </dgm:pt>
    <dgm:pt modelId="{6F2A9F72-F3CF-47E9-A759-2B5E69A05403}" type="pres">
      <dgm:prSet presAssocID="{5292D562-B829-4D48-83C0-61C7021CD9BE}" presName="text4" presStyleLbl="fgAcc4" presStyleIdx="9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574679E-D464-4492-A715-08949C74DEB5}" type="pres">
      <dgm:prSet presAssocID="{5292D562-B829-4D48-83C0-61C7021CD9BE}" presName="hierChild5" presStyleCnt="0"/>
      <dgm:spPr/>
    </dgm:pt>
    <dgm:pt modelId="{EE111EE0-3A36-4C0D-85BE-3275AB4F41E4}" type="pres">
      <dgm:prSet presAssocID="{365DA1E3-AA34-469F-8066-072394A8CE40}" presName="Name23" presStyleLbl="parChTrans1D4" presStyleIdx="10" presStyleCnt="12"/>
      <dgm:spPr/>
    </dgm:pt>
    <dgm:pt modelId="{F00AAAFA-8BD6-4099-9303-4DF7945F901F}" type="pres">
      <dgm:prSet presAssocID="{824BF767-643D-40B8-8954-5CC9DDBB81E0}" presName="hierRoot4" presStyleCnt="0"/>
      <dgm:spPr/>
    </dgm:pt>
    <dgm:pt modelId="{2FD65187-4F44-4C7F-890C-CC5B86174D72}" type="pres">
      <dgm:prSet presAssocID="{824BF767-643D-40B8-8954-5CC9DDBB81E0}" presName="composite4" presStyleCnt="0"/>
      <dgm:spPr/>
    </dgm:pt>
    <dgm:pt modelId="{481DD4DD-EED0-46B4-8DE4-D1271BA7A3CA}" type="pres">
      <dgm:prSet presAssocID="{824BF767-643D-40B8-8954-5CC9DDBB81E0}" presName="background4" presStyleLbl="node4" presStyleIdx="10" presStyleCnt="12"/>
      <dgm:spPr/>
    </dgm:pt>
    <dgm:pt modelId="{4FB588BE-E9DA-4C9C-9D83-FDD1BDF2AB17}" type="pres">
      <dgm:prSet presAssocID="{824BF767-643D-40B8-8954-5CC9DDBB81E0}" presName="text4" presStyleLbl="fgAcc4" presStyleIdx="10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66C83CA-994C-4E42-A3E0-E62A2553B9E1}" type="pres">
      <dgm:prSet presAssocID="{824BF767-643D-40B8-8954-5CC9DDBB81E0}" presName="hierChild5" presStyleCnt="0"/>
      <dgm:spPr/>
    </dgm:pt>
    <dgm:pt modelId="{52FB173A-997A-4764-9D97-87E0E6AF31EB}" type="pres">
      <dgm:prSet presAssocID="{D82405D8-2A49-4C91-8466-652B101540C4}" presName="Name23" presStyleLbl="parChTrans1D4" presStyleIdx="11" presStyleCnt="12"/>
      <dgm:spPr/>
    </dgm:pt>
    <dgm:pt modelId="{9F15A846-4436-4457-8B6A-C2A9DDCD5283}" type="pres">
      <dgm:prSet presAssocID="{41CC3C47-6AAD-4FAC-8F46-D18D7DB49AA4}" presName="hierRoot4" presStyleCnt="0"/>
      <dgm:spPr/>
    </dgm:pt>
    <dgm:pt modelId="{6369E2D1-69B6-4065-B6B4-8E931F95A99B}" type="pres">
      <dgm:prSet presAssocID="{41CC3C47-6AAD-4FAC-8F46-D18D7DB49AA4}" presName="composite4" presStyleCnt="0"/>
      <dgm:spPr/>
    </dgm:pt>
    <dgm:pt modelId="{51D4DBE2-E5AB-4D0B-AABE-F5110670C9A4}" type="pres">
      <dgm:prSet presAssocID="{41CC3C47-6AAD-4FAC-8F46-D18D7DB49AA4}" presName="background4" presStyleLbl="node4" presStyleIdx="11" presStyleCnt="12"/>
      <dgm:spPr/>
    </dgm:pt>
    <dgm:pt modelId="{B998D522-CD23-43EC-BE9D-99A8A0F52FD6}" type="pres">
      <dgm:prSet presAssocID="{41CC3C47-6AAD-4FAC-8F46-D18D7DB49AA4}" presName="text4" presStyleLbl="fgAcc4" presStyleIdx="11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0041BEF-5EE4-48FA-A170-30B2070DB611}" type="pres">
      <dgm:prSet presAssocID="{41CC3C47-6AAD-4FAC-8F46-D18D7DB49AA4}" presName="hierChild5" presStyleCnt="0"/>
      <dgm:spPr/>
    </dgm:pt>
    <dgm:pt modelId="{9D383175-5A92-4906-B128-701CA8655585}" type="pres">
      <dgm:prSet presAssocID="{6C1D2560-DDD1-4613-8D1A-DEF346884D69}" presName="hierRoot1" presStyleCnt="0"/>
      <dgm:spPr/>
    </dgm:pt>
    <dgm:pt modelId="{A69B7F21-77A8-44C7-AA00-30D1352980A4}" type="pres">
      <dgm:prSet presAssocID="{6C1D2560-DDD1-4613-8D1A-DEF346884D69}" presName="composite" presStyleCnt="0"/>
      <dgm:spPr/>
    </dgm:pt>
    <dgm:pt modelId="{CC3B2922-C256-4D43-AE0D-10C9B069762A}" type="pres">
      <dgm:prSet presAssocID="{6C1D2560-DDD1-4613-8D1A-DEF346884D69}" presName="background" presStyleLbl="node0" presStyleIdx="4" presStyleCnt="7"/>
      <dgm:spPr/>
    </dgm:pt>
    <dgm:pt modelId="{7159682F-1429-4AD0-8D4C-AEC36A768AE8}" type="pres">
      <dgm:prSet presAssocID="{6C1D2560-DDD1-4613-8D1A-DEF346884D69}" presName="text" presStyleLbl="fgAcc0" presStyleIdx="4" presStyleCnt="7" custLinFactNeighborX="-16498" custLinFactNeighborY="-562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A2C826-E04C-429B-B796-D20EC6C44E7F}" type="pres">
      <dgm:prSet presAssocID="{6C1D2560-DDD1-4613-8D1A-DEF346884D69}" presName="hierChild2" presStyleCnt="0"/>
      <dgm:spPr/>
    </dgm:pt>
    <dgm:pt modelId="{4396AED8-D50E-43EE-B41E-2DD5CF703CED}" type="pres">
      <dgm:prSet presAssocID="{79514815-3F80-421C-B247-BA84B761B04B}" presName="hierRoot1" presStyleCnt="0"/>
      <dgm:spPr/>
    </dgm:pt>
    <dgm:pt modelId="{3620DA8B-E83A-4508-88B0-90E10D123B86}" type="pres">
      <dgm:prSet presAssocID="{79514815-3F80-421C-B247-BA84B761B04B}" presName="composite" presStyleCnt="0"/>
      <dgm:spPr/>
    </dgm:pt>
    <dgm:pt modelId="{2F8BE55C-FAFA-45DE-B7A6-4E9448C61CF0}" type="pres">
      <dgm:prSet presAssocID="{79514815-3F80-421C-B247-BA84B761B04B}" presName="background" presStyleLbl="node0" presStyleIdx="5" presStyleCnt="7"/>
      <dgm:spPr/>
    </dgm:pt>
    <dgm:pt modelId="{58F801E2-23C7-45DE-A845-B2E9A4AF3DFF}" type="pres">
      <dgm:prSet presAssocID="{79514815-3F80-421C-B247-BA84B761B04B}" presName="text" presStyleLbl="fgAcc0" presStyleIdx="5" presStyleCnt="7" custLinFactNeighborX="-17165" custLinFactNeighborY="-562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E6EBFB2-8A2B-43CE-A56D-02C08777FA3A}" type="pres">
      <dgm:prSet presAssocID="{79514815-3F80-421C-B247-BA84B761B04B}" presName="hierChild2" presStyleCnt="0"/>
      <dgm:spPr/>
    </dgm:pt>
    <dgm:pt modelId="{10EB0775-D16A-4B77-B748-E527FC0D4BE7}" type="pres">
      <dgm:prSet presAssocID="{A01130AC-7E00-4F7E-9771-8BFB82EEC5F4}" presName="hierRoot1" presStyleCnt="0"/>
      <dgm:spPr/>
    </dgm:pt>
    <dgm:pt modelId="{3DAA15C2-55DD-4E02-9221-4A6239BC51B6}" type="pres">
      <dgm:prSet presAssocID="{A01130AC-7E00-4F7E-9771-8BFB82EEC5F4}" presName="composite" presStyleCnt="0"/>
      <dgm:spPr/>
    </dgm:pt>
    <dgm:pt modelId="{8DDBBFB6-387C-4278-9392-76079A36F445}" type="pres">
      <dgm:prSet presAssocID="{A01130AC-7E00-4F7E-9771-8BFB82EEC5F4}" presName="background" presStyleLbl="node0" presStyleIdx="6" presStyleCnt="7"/>
      <dgm:spPr/>
    </dgm:pt>
    <dgm:pt modelId="{6856E640-19AE-4D2D-AA4C-D629E96B777A}" type="pres">
      <dgm:prSet presAssocID="{A01130AC-7E00-4F7E-9771-8BFB82EEC5F4}" presName="text" presStyleLbl="fgAcc0" presStyleIdx="6" presStyleCnt="7" custLinFactNeighborX="-13959" custLinFactNeighborY="-562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AF2D02-91DE-4BAE-BE6D-88169BADF6B9}" type="pres">
      <dgm:prSet presAssocID="{A01130AC-7E00-4F7E-9771-8BFB82EEC5F4}" presName="hierChild2" presStyleCnt="0"/>
      <dgm:spPr/>
    </dgm:pt>
  </dgm:ptLst>
  <dgm:cxnLst>
    <dgm:cxn modelId="{4482FF0C-E851-4860-991A-5A0869967649}" type="presOf" srcId="{D82405D8-2A49-4C91-8466-652B101540C4}" destId="{52FB173A-997A-4764-9D97-87E0E6AF31EB}" srcOrd="0" destOrd="0" presId="urn:microsoft.com/office/officeart/2005/8/layout/hierarchy1"/>
    <dgm:cxn modelId="{D3D541F3-2FC5-4C0C-8729-79E831456298}" type="presOf" srcId="{9E7E4C7D-DC89-46A0-9B67-D90BB7B085A0}" destId="{91BB1AD9-AF17-4AFA-A8B5-F786421C2B51}" srcOrd="0" destOrd="0" presId="urn:microsoft.com/office/officeart/2005/8/layout/hierarchy1"/>
    <dgm:cxn modelId="{50BFA9F8-FD4C-4DB0-BB5B-C5EC8A4F9382}" type="presOf" srcId="{EF99815C-D0E5-4262-8EC7-6CE158638E93}" destId="{3332931C-5F7F-467A-9483-230AE71FD4BD}" srcOrd="0" destOrd="0" presId="urn:microsoft.com/office/officeart/2005/8/layout/hierarchy1"/>
    <dgm:cxn modelId="{CBAA5A8B-A124-4A1E-8C5B-6857897F4189}" srcId="{861D2C8C-B570-4682-87CC-0D308417E7D5}" destId="{9A387B85-FE7F-433D-9B11-72805EFA1DDF}" srcOrd="2" destOrd="0" parTransId="{910EFC94-1203-4B30-A748-C9D5F7A6598A}" sibTransId="{C49804EE-90E1-4D08-8A42-599A0175D13A}"/>
    <dgm:cxn modelId="{C36FC51F-1E85-4E78-B684-947DB5F64037}" srcId="{0D68665C-C8DC-46F1-8BAE-095167A7FB61}" destId="{9E7E4C7D-DC89-46A0-9B67-D90BB7B085A0}" srcOrd="2" destOrd="0" parTransId="{7B46AF0E-5414-43CF-9CB1-6B456A87C3CD}" sibTransId="{762C81F1-D71A-4381-84AF-DA9C68628297}"/>
    <dgm:cxn modelId="{B1107834-58DB-42DC-BB65-89447064D73F}" type="presOf" srcId="{41CC3C47-6AAD-4FAC-8F46-D18D7DB49AA4}" destId="{B998D522-CD23-43EC-BE9D-99A8A0F52FD6}" srcOrd="0" destOrd="0" presId="urn:microsoft.com/office/officeart/2005/8/layout/hierarchy1"/>
    <dgm:cxn modelId="{33AF9063-17B2-4778-9491-9D23D9869A8D}" type="presOf" srcId="{A2FE71CB-FBCE-4855-8525-7EB6276D46DF}" destId="{45F550B3-A2F4-4427-90FA-D2A4551C3ED2}" srcOrd="0" destOrd="0" presId="urn:microsoft.com/office/officeart/2005/8/layout/hierarchy1"/>
    <dgm:cxn modelId="{41E0DA10-3185-4704-8CBA-8C7F7D426A29}" srcId="{5BD7FBA3-1E2C-4A36-8461-665DE72A7F32}" destId="{5292D562-B829-4D48-83C0-61C7021CD9BE}" srcOrd="0" destOrd="0" parTransId="{67899536-D6D1-466B-B4D5-E087108293AA}" sibTransId="{9D9C76D8-A450-469F-8C61-978CE8E62336}"/>
    <dgm:cxn modelId="{CADEB9BB-3E21-47F8-87CB-A72A87C86B7C}" type="presOf" srcId="{824BF767-643D-40B8-8954-5CC9DDBB81E0}" destId="{4FB588BE-E9DA-4C9C-9D83-FDD1BDF2AB17}" srcOrd="0" destOrd="0" presId="urn:microsoft.com/office/officeart/2005/8/layout/hierarchy1"/>
    <dgm:cxn modelId="{C2F11E30-8C49-4356-9AA4-B1916FFFBDB8}" srcId="{861D2C8C-B570-4682-87CC-0D308417E7D5}" destId="{824BF767-643D-40B8-8954-5CC9DDBB81E0}" srcOrd="5" destOrd="0" parTransId="{365DA1E3-AA34-469F-8066-072394A8CE40}" sibTransId="{F045E887-7940-4759-9631-7BC6D8C00F65}"/>
    <dgm:cxn modelId="{51DF4204-1857-4523-AE2E-FF3DE5E836ED}" type="presOf" srcId="{626EF0FD-FDF8-4969-A1DD-5E130A156170}" destId="{5E3F1EB6-0E16-45B7-9CE4-CFA45B3FDB9D}" srcOrd="0" destOrd="0" presId="urn:microsoft.com/office/officeart/2005/8/layout/hierarchy1"/>
    <dgm:cxn modelId="{F5E3C19C-29ED-4BD7-8071-0530175DE6C4}" srcId="{6B540DF5-04D3-4E54-B0E7-3EA395A0D5F2}" destId="{861D2C8C-B570-4682-87CC-0D308417E7D5}" srcOrd="0" destOrd="0" parTransId="{626EF0FD-FDF8-4969-A1DD-5E130A156170}" sibTransId="{CEE6E553-D3BC-48E1-BB65-7DFFDB0CAEF4}"/>
    <dgm:cxn modelId="{20CA36BB-8D75-4B0D-9D18-F2659AF510E8}" type="presOf" srcId="{A956EDDC-4CE6-4D75-BF0F-84E70D1DCC7A}" destId="{6EA1AD9D-6CA1-421C-A972-9580AC0326CA}" srcOrd="0" destOrd="0" presId="urn:microsoft.com/office/officeart/2005/8/layout/hierarchy1"/>
    <dgm:cxn modelId="{6929908B-118C-4572-9179-6910DAB894CA}" type="presOf" srcId="{17771E72-10BE-4AB4-92C8-1F85EDDAEDC4}" destId="{69905EF3-2EAB-4457-B7FE-DE77F7794A4F}" srcOrd="0" destOrd="0" presId="urn:microsoft.com/office/officeart/2005/8/layout/hierarchy1"/>
    <dgm:cxn modelId="{998FC393-6CB7-4B30-93E4-6540BAAD6131}" type="presOf" srcId="{5292D562-B829-4D48-83C0-61C7021CD9BE}" destId="{6F2A9F72-F3CF-47E9-A759-2B5E69A05403}" srcOrd="0" destOrd="0" presId="urn:microsoft.com/office/officeart/2005/8/layout/hierarchy1"/>
    <dgm:cxn modelId="{009F0B17-56A1-4B21-959B-6D2BC8DF5875}" type="presOf" srcId="{365DA1E3-AA34-469F-8066-072394A8CE40}" destId="{EE111EE0-3A36-4C0D-85BE-3275AB4F41E4}" srcOrd="0" destOrd="0" presId="urn:microsoft.com/office/officeart/2005/8/layout/hierarchy1"/>
    <dgm:cxn modelId="{DBBD2C4A-9D0A-4410-9869-4FA6520AE813}" type="presOf" srcId="{79514815-3F80-421C-B247-BA84B761B04B}" destId="{58F801E2-23C7-45DE-A845-B2E9A4AF3DFF}" srcOrd="0" destOrd="0" presId="urn:microsoft.com/office/officeart/2005/8/layout/hierarchy1"/>
    <dgm:cxn modelId="{CE5939A8-4816-4D3C-AA7C-20F9A74B3965}" type="presOf" srcId="{3CE621EE-D22F-4596-BD2C-49ABAD04F80A}" destId="{BC89C6EE-40BE-44D3-8CB5-A990D49F1DC1}" srcOrd="0" destOrd="0" presId="urn:microsoft.com/office/officeart/2005/8/layout/hierarchy1"/>
    <dgm:cxn modelId="{CD9C6530-92F4-4D05-870D-7AFB48F68756}" srcId="{9A387B85-FE7F-433D-9B11-72805EFA1DDF}" destId="{A0D73F4B-9EC1-48E9-9741-35A548447824}" srcOrd="1" destOrd="0" parTransId="{17771E72-10BE-4AB4-92C8-1F85EDDAEDC4}" sibTransId="{0C5EA6A0-8D1B-4C98-B3F6-0CF1265823A3}"/>
    <dgm:cxn modelId="{F2CB6969-08C1-4987-90A0-147CA5A9E59C}" type="presOf" srcId="{910EFC94-1203-4B30-A748-C9D5F7A6598A}" destId="{FE37A399-4F65-4DD7-8727-BEC28F2ADBFC}" srcOrd="0" destOrd="0" presId="urn:microsoft.com/office/officeart/2005/8/layout/hierarchy1"/>
    <dgm:cxn modelId="{96CE31FF-9371-404E-8438-7F374B8C1220}" type="presOf" srcId="{9A387B85-FE7F-433D-9B11-72805EFA1DDF}" destId="{71A4BE50-38F1-4B86-B8FB-D393E5018BD5}" srcOrd="0" destOrd="0" presId="urn:microsoft.com/office/officeart/2005/8/layout/hierarchy1"/>
    <dgm:cxn modelId="{E1F4AE92-4E00-46C9-9C32-21E272B1490B}" type="presOf" srcId="{0D68665C-C8DC-46F1-8BAE-095167A7FB61}" destId="{55FEF90A-D723-4F88-B840-88FD10353E12}" srcOrd="0" destOrd="0" presId="urn:microsoft.com/office/officeart/2005/8/layout/hierarchy1"/>
    <dgm:cxn modelId="{F115555B-F3D9-415E-8C7F-543B1F4AA495}" type="presOf" srcId="{6C1D2560-DDD1-4613-8D1A-DEF346884D69}" destId="{7159682F-1429-4AD0-8D4C-AEC36A768AE8}" srcOrd="0" destOrd="0" presId="urn:microsoft.com/office/officeart/2005/8/layout/hierarchy1"/>
    <dgm:cxn modelId="{746E6AAB-D314-4713-B245-B5411DEF1E60}" srcId="{861D2C8C-B570-4682-87CC-0D308417E7D5}" destId="{A2FE71CB-FBCE-4855-8525-7EB6276D46DF}" srcOrd="0" destOrd="0" parTransId="{B1DB4220-7436-4A72-985D-19849E3F43B3}" sibTransId="{0DD8C082-FF09-4587-9241-384FD6719F5A}"/>
    <dgm:cxn modelId="{1E434D23-18C4-48D8-84BA-14090896082E}" srcId="{0D68665C-C8DC-46F1-8BAE-095167A7FB61}" destId="{6C1D2560-DDD1-4613-8D1A-DEF346884D69}" srcOrd="4" destOrd="0" parTransId="{AE8B6CB4-5729-413C-8E4F-B5A81CF04A4C}" sibTransId="{5A249553-4631-4CBE-9AAF-5A088F5AD758}"/>
    <dgm:cxn modelId="{00F775B6-C75C-47D0-AE41-EC8BE405A7B4}" type="presOf" srcId="{7EA08639-5A53-4B1E-B009-8B370573AC2B}" destId="{983B8EDA-6441-4294-82F0-5A220B1FAC8F}" srcOrd="0" destOrd="0" presId="urn:microsoft.com/office/officeart/2005/8/layout/hierarchy1"/>
    <dgm:cxn modelId="{22F81B10-2534-4E00-A9C7-A101B85AF3A5}" srcId="{97DA2022-62FC-427E-BE01-C7E084E70B05}" destId="{CB6A317C-9DE6-431A-AAD6-1925DD8D8064}" srcOrd="0" destOrd="0" parTransId="{EF99815C-D0E5-4262-8EC7-6CE158638E93}" sibTransId="{F1949AC4-F1AA-4319-9BA0-8807606624C9}"/>
    <dgm:cxn modelId="{D1AE466A-62DA-48F2-8A85-552EA83BDE00}" type="presOf" srcId="{CDD3EF37-B951-47BE-8A29-4C6ACEA26813}" destId="{12419578-4119-4C51-8ED6-F902666DBD77}" srcOrd="0" destOrd="0" presId="urn:microsoft.com/office/officeart/2005/8/layout/hierarchy1"/>
    <dgm:cxn modelId="{CD5523CB-51CB-43D5-899E-BF1B75053726}" type="presOf" srcId="{CB6A317C-9DE6-431A-AAD6-1925DD8D8064}" destId="{3D9AD510-5FAD-4D41-A68B-F030D2ABA317}" srcOrd="0" destOrd="0" presId="urn:microsoft.com/office/officeart/2005/8/layout/hierarchy1"/>
    <dgm:cxn modelId="{056D428B-1D81-4857-8B89-A68D183BA51B}" type="presOf" srcId="{97DA2022-62FC-427E-BE01-C7E084E70B05}" destId="{075360A3-7F20-49C8-B908-5E5BB0970660}" srcOrd="0" destOrd="0" presId="urn:microsoft.com/office/officeart/2005/8/layout/hierarchy1"/>
    <dgm:cxn modelId="{EF9B3DEC-8896-460D-9C7F-BDAFDCA9710F}" srcId="{0D68665C-C8DC-46F1-8BAE-095167A7FB61}" destId="{7EA08639-5A53-4B1E-B009-8B370573AC2B}" srcOrd="1" destOrd="0" parTransId="{9BE1D3F8-3492-4E89-8DB5-03B311D27B56}" sibTransId="{67DCAD51-9EE8-4382-BA53-5A2C991CEF34}"/>
    <dgm:cxn modelId="{FC25020F-B56B-4FAA-9DA3-D41834F64E3C}" type="presOf" srcId="{4705D80B-C23D-4830-9DDE-7F21ABD53C73}" destId="{41444A78-A550-4458-823A-5B3E1B648E4A}" srcOrd="0" destOrd="0" presId="urn:microsoft.com/office/officeart/2005/8/layout/hierarchy1"/>
    <dgm:cxn modelId="{45F4F0CF-64A4-4D06-B941-D431296DD36A}" type="presOf" srcId="{A0D73F4B-9EC1-48E9-9741-35A548447824}" destId="{47695A0D-C81B-4AC6-933A-E7E4D80E61C1}" srcOrd="0" destOrd="0" presId="urn:microsoft.com/office/officeart/2005/8/layout/hierarchy1"/>
    <dgm:cxn modelId="{4149E455-EC7B-4064-8CCA-A348613973D7}" type="presOf" srcId="{861D2C8C-B570-4682-87CC-0D308417E7D5}" destId="{1F32EE37-C45B-4A84-9057-69CAEA7406C8}" srcOrd="0" destOrd="0" presId="urn:microsoft.com/office/officeart/2005/8/layout/hierarchy1"/>
    <dgm:cxn modelId="{66944C03-BE64-4248-9868-9A11E7400D8D}" type="presOf" srcId="{B1DB4220-7436-4A72-985D-19849E3F43B3}" destId="{4CEF4140-00AE-48A1-A741-F655BD163852}" srcOrd="0" destOrd="0" presId="urn:microsoft.com/office/officeart/2005/8/layout/hierarchy1"/>
    <dgm:cxn modelId="{DCE22864-745D-4209-A1ED-CAB908EC0268}" srcId="{0D68665C-C8DC-46F1-8BAE-095167A7FB61}" destId="{C1A5F86F-6095-4D82-BD05-2173D94D7E35}" srcOrd="3" destOrd="0" parTransId="{AB36EF4A-BC23-4BF4-9B1D-78E9ABBD8FA2}" sibTransId="{03B49EBB-D591-4FDC-A95B-61DB3E4B8702}"/>
    <dgm:cxn modelId="{6B928D5D-38DE-4BD5-B1D6-97BF55EE51A8}" type="presOf" srcId="{67899536-D6D1-466B-B4D5-E087108293AA}" destId="{1EC6A4C0-2571-4E80-BE79-0FA4F7E5761B}" srcOrd="0" destOrd="0" presId="urn:microsoft.com/office/officeart/2005/8/layout/hierarchy1"/>
    <dgm:cxn modelId="{E215F7E3-7687-4304-B07F-BA8926A5E6EB}" type="presOf" srcId="{10D49D37-9D35-41A8-A694-D3FDDF7CE453}" destId="{447003F3-23EE-4504-970D-E0EE6D2D1B17}" srcOrd="0" destOrd="0" presId="urn:microsoft.com/office/officeart/2005/8/layout/hierarchy1"/>
    <dgm:cxn modelId="{3E92F32C-FCB2-4069-A466-6EF840C46BFD}" srcId="{824BF767-643D-40B8-8954-5CC9DDBB81E0}" destId="{41CC3C47-6AAD-4FAC-8F46-D18D7DB49AA4}" srcOrd="0" destOrd="0" parTransId="{D82405D8-2A49-4C91-8466-652B101540C4}" sibTransId="{304CD589-CB5B-44F3-BF47-910F82A801A8}"/>
    <dgm:cxn modelId="{3387F543-D1FB-4F5E-9AAF-AE140885982A}" srcId="{861D2C8C-B570-4682-87CC-0D308417E7D5}" destId="{97DA2022-62FC-427E-BE01-C7E084E70B05}" srcOrd="3" destOrd="0" parTransId="{4705D80B-C23D-4830-9DDE-7F21ABD53C73}" sibTransId="{62A72D97-92E0-4021-9A34-30751DD5BC0A}"/>
    <dgm:cxn modelId="{557308CC-6B6D-4B6D-B75B-31AA6D56C431}" type="presOf" srcId="{A28CEA8B-CE72-4F4B-97FB-5C4CE9924333}" destId="{72842DE0-146F-4FD2-AD80-8A9A4B220904}" srcOrd="0" destOrd="0" presId="urn:microsoft.com/office/officeart/2005/8/layout/hierarchy1"/>
    <dgm:cxn modelId="{44A8781B-8CF6-4A8E-8BB4-938D39FF4D44}" srcId="{0D68665C-C8DC-46F1-8BAE-095167A7FB61}" destId="{3CE621EE-D22F-4596-BD2C-49ABAD04F80A}" srcOrd="0" destOrd="0" parTransId="{CBA2650A-4DC1-4B10-BC72-B4A47BAA8FF9}" sibTransId="{AC21B0A3-9910-4973-BAD2-3193FF74676A}"/>
    <dgm:cxn modelId="{F279599D-CC7C-470B-80AD-BDBC91E6FBB7}" type="presOf" srcId="{7E8832E3-D974-4D5C-982B-C850A18175EA}" destId="{ABD25767-4560-4898-B02D-936FEAA26F25}" srcOrd="0" destOrd="0" presId="urn:microsoft.com/office/officeart/2005/8/layout/hierarchy1"/>
    <dgm:cxn modelId="{47167279-9C02-438B-A5FF-1A3E38735FA3}" srcId="{C1A5F86F-6095-4D82-BD05-2173D94D7E35}" destId="{6B540DF5-04D3-4E54-B0E7-3EA395A0D5F2}" srcOrd="0" destOrd="0" parTransId="{CDD3EF37-B951-47BE-8A29-4C6ACEA26813}" sibTransId="{6464BCBA-FF7E-4D78-B47D-0EECB8340238}"/>
    <dgm:cxn modelId="{09019D42-04A3-43A2-8D19-749A860263F7}" type="presOf" srcId="{6B540DF5-04D3-4E54-B0E7-3EA395A0D5F2}" destId="{FDE52FAA-3C1D-4227-8C99-0748F8E64B33}" srcOrd="0" destOrd="0" presId="urn:microsoft.com/office/officeart/2005/8/layout/hierarchy1"/>
    <dgm:cxn modelId="{81154B6D-0DE2-4EF2-A6EC-05C8C8B46E87}" srcId="{9A387B85-FE7F-433D-9B11-72805EFA1DDF}" destId="{10D49D37-9D35-41A8-A694-D3FDDF7CE453}" srcOrd="0" destOrd="0" parTransId="{1861427A-BDCF-4B58-A80F-3019C9F801AA}" sibTransId="{568F8F61-8509-4417-80F1-E2E0CB7589AA}"/>
    <dgm:cxn modelId="{48E8A9CB-313B-4702-A4AA-74CCFBC09FB8}" type="presOf" srcId="{1861427A-BDCF-4B58-A80F-3019C9F801AA}" destId="{CB39FE2C-56EA-4AB1-A732-07AC6240B688}" srcOrd="0" destOrd="0" presId="urn:microsoft.com/office/officeart/2005/8/layout/hierarchy1"/>
    <dgm:cxn modelId="{24161AF8-A279-4F26-A595-72CAADDA4910}" srcId="{0D68665C-C8DC-46F1-8BAE-095167A7FB61}" destId="{A01130AC-7E00-4F7E-9771-8BFB82EEC5F4}" srcOrd="6" destOrd="0" parTransId="{F539B21D-BF26-4175-8DE5-0379785A765A}" sibTransId="{444FC98E-B8B2-4B27-86C3-D0E7A8B8A907}"/>
    <dgm:cxn modelId="{126C6315-F6C6-40A8-B47D-F2529DB0301E}" srcId="{861D2C8C-B570-4682-87CC-0D308417E7D5}" destId="{5BD7FBA3-1E2C-4A36-8461-665DE72A7F32}" srcOrd="4" destOrd="0" parTransId="{7D5B87D7-6311-4767-8D9E-66A095244104}" sibTransId="{C4FA3766-7005-49D5-8AA9-878CB7827CE6}"/>
    <dgm:cxn modelId="{0BFF8A76-ED9F-478F-9243-0EBD80C9918F}" srcId="{861D2C8C-B570-4682-87CC-0D308417E7D5}" destId="{51CB5C08-F38E-414C-A66B-73A190405532}" srcOrd="1" destOrd="0" parTransId="{7E8832E3-D974-4D5C-982B-C850A18175EA}" sibTransId="{4E82042D-33C8-4359-9A54-DD4734D61E74}"/>
    <dgm:cxn modelId="{1ACCD52D-2449-40C2-BDE9-4E904379A770}" type="presOf" srcId="{7D5B87D7-6311-4767-8D9E-66A095244104}" destId="{69007509-9418-4094-95B4-D56EF6EDDF9B}" srcOrd="0" destOrd="0" presId="urn:microsoft.com/office/officeart/2005/8/layout/hierarchy1"/>
    <dgm:cxn modelId="{73459C4B-6255-4A89-AC2C-4E6FC95C075A}" type="presOf" srcId="{C1A5F86F-6095-4D82-BD05-2173D94D7E35}" destId="{69BED1A2-D55D-43D4-98F1-4369DC3DBC62}" srcOrd="0" destOrd="0" presId="urn:microsoft.com/office/officeart/2005/8/layout/hierarchy1"/>
    <dgm:cxn modelId="{859581D2-E45F-42B8-A785-2293CDCCB3FB}" srcId="{0D68665C-C8DC-46F1-8BAE-095167A7FB61}" destId="{79514815-3F80-421C-B247-BA84B761B04B}" srcOrd="5" destOrd="0" parTransId="{00B3B5C8-731A-4BFD-BD7C-AC6FE555D378}" sibTransId="{4E27AAEF-5D8E-48E2-86B8-938DF1A1AD0F}"/>
    <dgm:cxn modelId="{43643D55-C22A-4464-BDA9-8614777B1A66}" type="presOf" srcId="{51CB5C08-F38E-414C-A66B-73A190405532}" destId="{1A489BB1-4F27-46C9-9EE0-6D5D78EA84DE}" srcOrd="0" destOrd="0" presId="urn:microsoft.com/office/officeart/2005/8/layout/hierarchy1"/>
    <dgm:cxn modelId="{B8383665-4314-40A3-93C3-8AE1B26BEF00}" srcId="{A2FE71CB-FBCE-4855-8525-7EB6276D46DF}" destId="{A28CEA8B-CE72-4F4B-97FB-5C4CE9924333}" srcOrd="0" destOrd="0" parTransId="{A956EDDC-4CE6-4D75-BF0F-84E70D1DCC7A}" sibTransId="{1678749E-2A2F-4BB0-99BD-ABB6A571B062}"/>
    <dgm:cxn modelId="{819224DF-5B20-445F-B971-1921FCA6C133}" type="presOf" srcId="{A01130AC-7E00-4F7E-9771-8BFB82EEC5F4}" destId="{6856E640-19AE-4D2D-AA4C-D629E96B777A}" srcOrd="0" destOrd="0" presId="urn:microsoft.com/office/officeart/2005/8/layout/hierarchy1"/>
    <dgm:cxn modelId="{4AE81AC8-1EAD-493E-A754-5E57307D1910}" type="presOf" srcId="{5BD7FBA3-1E2C-4A36-8461-665DE72A7F32}" destId="{509A5610-F8E5-4567-82AA-DC28509B28BB}" srcOrd="0" destOrd="0" presId="urn:microsoft.com/office/officeart/2005/8/layout/hierarchy1"/>
    <dgm:cxn modelId="{321E504A-B2C8-4221-9D35-A2283AF7ACA8}" type="presParOf" srcId="{55FEF90A-D723-4F88-B840-88FD10353E12}" destId="{9DC4E02B-7C2B-4A3B-AB6F-29987B3FBFF7}" srcOrd="0" destOrd="0" presId="urn:microsoft.com/office/officeart/2005/8/layout/hierarchy1"/>
    <dgm:cxn modelId="{C7A6625C-3AFC-41AC-B427-3130A99F8EE0}" type="presParOf" srcId="{9DC4E02B-7C2B-4A3B-AB6F-29987B3FBFF7}" destId="{FF94CC92-7CDE-405D-AFA8-266D069D0203}" srcOrd="0" destOrd="0" presId="urn:microsoft.com/office/officeart/2005/8/layout/hierarchy1"/>
    <dgm:cxn modelId="{D3D9E5BB-AB86-4F66-A253-A030EDB42827}" type="presParOf" srcId="{FF94CC92-7CDE-405D-AFA8-266D069D0203}" destId="{443DBE4E-A327-414F-A773-E85E5F694EB0}" srcOrd="0" destOrd="0" presId="urn:microsoft.com/office/officeart/2005/8/layout/hierarchy1"/>
    <dgm:cxn modelId="{EC44E6AD-1F43-4F04-9180-A60C6CC10966}" type="presParOf" srcId="{FF94CC92-7CDE-405D-AFA8-266D069D0203}" destId="{BC89C6EE-40BE-44D3-8CB5-A990D49F1DC1}" srcOrd="1" destOrd="0" presId="urn:microsoft.com/office/officeart/2005/8/layout/hierarchy1"/>
    <dgm:cxn modelId="{1BE98A19-8F97-4C85-A71A-6B1B197B38D3}" type="presParOf" srcId="{9DC4E02B-7C2B-4A3B-AB6F-29987B3FBFF7}" destId="{B2331563-C2E2-451B-97E5-1BED627CE496}" srcOrd="1" destOrd="0" presId="urn:microsoft.com/office/officeart/2005/8/layout/hierarchy1"/>
    <dgm:cxn modelId="{90616199-25D0-4973-AF2B-B91F02F252C0}" type="presParOf" srcId="{55FEF90A-D723-4F88-B840-88FD10353E12}" destId="{529FD2D5-45AD-4BFC-BC3D-4B336A448637}" srcOrd="1" destOrd="0" presId="urn:microsoft.com/office/officeart/2005/8/layout/hierarchy1"/>
    <dgm:cxn modelId="{786FB524-3B63-4DCD-B474-ADE7C79DFABA}" type="presParOf" srcId="{529FD2D5-45AD-4BFC-BC3D-4B336A448637}" destId="{803D58FE-F43B-4BF6-BA43-8A9A8F606BC1}" srcOrd="0" destOrd="0" presId="urn:microsoft.com/office/officeart/2005/8/layout/hierarchy1"/>
    <dgm:cxn modelId="{630B855B-922E-414E-88EA-A3E11E26B97D}" type="presParOf" srcId="{803D58FE-F43B-4BF6-BA43-8A9A8F606BC1}" destId="{0CD3FB11-8043-458F-A218-BFF59648801C}" srcOrd="0" destOrd="0" presId="urn:microsoft.com/office/officeart/2005/8/layout/hierarchy1"/>
    <dgm:cxn modelId="{ACE23C82-0B31-4370-9819-D95B620278C5}" type="presParOf" srcId="{803D58FE-F43B-4BF6-BA43-8A9A8F606BC1}" destId="{983B8EDA-6441-4294-82F0-5A220B1FAC8F}" srcOrd="1" destOrd="0" presId="urn:microsoft.com/office/officeart/2005/8/layout/hierarchy1"/>
    <dgm:cxn modelId="{A59FDAF5-5DCA-433E-9AD8-374634C1016B}" type="presParOf" srcId="{529FD2D5-45AD-4BFC-BC3D-4B336A448637}" destId="{5558EBED-E0E3-4793-AACA-82A200173A3B}" srcOrd="1" destOrd="0" presId="urn:microsoft.com/office/officeart/2005/8/layout/hierarchy1"/>
    <dgm:cxn modelId="{7C8AE52E-7D1D-42B8-A38A-D570FEF5FCCD}" type="presParOf" srcId="{55FEF90A-D723-4F88-B840-88FD10353E12}" destId="{C7129AA6-B8B7-4E22-AE27-18834D34E3C1}" srcOrd="2" destOrd="0" presId="urn:microsoft.com/office/officeart/2005/8/layout/hierarchy1"/>
    <dgm:cxn modelId="{D7A95F20-DB04-490E-95E1-5EBF27F7D35D}" type="presParOf" srcId="{C7129AA6-B8B7-4E22-AE27-18834D34E3C1}" destId="{B79DF7A7-5034-4B3F-AEED-E21E86B9B899}" srcOrd="0" destOrd="0" presId="urn:microsoft.com/office/officeart/2005/8/layout/hierarchy1"/>
    <dgm:cxn modelId="{4685EEEB-7091-40AA-8B11-49A472039FBD}" type="presParOf" srcId="{B79DF7A7-5034-4B3F-AEED-E21E86B9B899}" destId="{E48CEE89-16C0-442F-972F-51BD6C665ABF}" srcOrd="0" destOrd="0" presId="urn:microsoft.com/office/officeart/2005/8/layout/hierarchy1"/>
    <dgm:cxn modelId="{2790BA2F-90D7-4B3F-94E4-42EF84773DC9}" type="presParOf" srcId="{B79DF7A7-5034-4B3F-AEED-E21E86B9B899}" destId="{91BB1AD9-AF17-4AFA-A8B5-F786421C2B51}" srcOrd="1" destOrd="0" presId="urn:microsoft.com/office/officeart/2005/8/layout/hierarchy1"/>
    <dgm:cxn modelId="{C4176BC1-EFC4-4B45-97DF-C2B5E2AF31C8}" type="presParOf" srcId="{C7129AA6-B8B7-4E22-AE27-18834D34E3C1}" destId="{72AB804C-3F5C-4EC9-BF3F-FCB2019F2E44}" srcOrd="1" destOrd="0" presId="urn:microsoft.com/office/officeart/2005/8/layout/hierarchy1"/>
    <dgm:cxn modelId="{083D481E-1C59-48A5-88A5-9714A855B861}" type="presParOf" srcId="{55FEF90A-D723-4F88-B840-88FD10353E12}" destId="{7914270C-F14B-4D80-BB09-96D60585271D}" srcOrd="3" destOrd="0" presId="urn:microsoft.com/office/officeart/2005/8/layout/hierarchy1"/>
    <dgm:cxn modelId="{F4E5CE43-F231-4BC4-959C-C57AA9DDF464}" type="presParOf" srcId="{7914270C-F14B-4D80-BB09-96D60585271D}" destId="{0BA22419-624E-4C02-856A-BF24AE1723E2}" srcOrd="0" destOrd="0" presId="urn:microsoft.com/office/officeart/2005/8/layout/hierarchy1"/>
    <dgm:cxn modelId="{97133352-3988-4636-9720-6B701EFFCF55}" type="presParOf" srcId="{0BA22419-624E-4C02-856A-BF24AE1723E2}" destId="{B1ACEB5D-9910-4718-A9C1-F5A47F4AFB8B}" srcOrd="0" destOrd="0" presId="urn:microsoft.com/office/officeart/2005/8/layout/hierarchy1"/>
    <dgm:cxn modelId="{5159ACF0-E926-4779-A5A3-FC77B2896DF3}" type="presParOf" srcId="{0BA22419-624E-4C02-856A-BF24AE1723E2}" destId="{69BED1A2-D55D-43D4-98F1-4369DC3DBC62}" srcOrd="1" destOrd="0" presId="urn:microsoft.com/office/officeart/2005/8/layout/hierarchy1"/>
    <dgm:cxn modelId="{42544C20-B097-41EB-97C7-F2A8A8BEAA4B}" type="presParOf" srcId="{7914270C-F14B-4D80-BB09-96D60585271D}" destId="{FFC3E91F-B8C3-4875-A3BB-27D630B6AE3F}" srcOrd="1" destOrd="0" presId="urn:microsoft.com/office/officeart/2005/8/layout/hierarchy1"/>
    <dgm:cxn modelId="{D7433C66-7267-4CA8-AEF3-1D0F21821E70}" type="presParOf" srcId="{FFC3E91F-B8C3-4875-A3BB-27D630B6AE3F}" destId="{12419578-4119-4C51-8ED6-F902666DBD77}" srcOrd="0" destOrd="0" presId="urn:microsoft.com/office/officeart/2005/8/layout/hierarchy1"/>
    <dgm:cxn modelId="{F4C6EE99-AC34-4B2F-A85F-B78A4F70896D}" type="presParOf" srcId="{FFC3E91F-B8C3-4875-A3BB-27D630B6AE3F}" destId="{457654AC-0894-44B5-9ACF-161D087C7D1C}" srcOrd="1" destOrd="0" presId="urn:microsoft.com/office/officeart/2005/8/layout/hierarchy1"/>
    <dgm:cxn modelId="{267058D1-A6E3-45EA-A698-749AFD4B5358}" type="presParOf" srcId="{457654AC-0894-44B5-9ACF-161D087C7D1C}" destId="{4662F40A-454A-4664-831D-4E04A42ADEA0}" srcOrd="0" destOrd="0" presId="urn:microsoft.com/office/officeart/2005/8/layout/hierarchy1"/>
    <dgm:cxn modelId="{DE1484A5-5EB7-4A58-862C-A8A33E8EBDA2}" type="presParOf" srcId="{4662F40A-454A-4664-831D-4E04A42ADEA0}" destId="{526B9785-14F0-4B7F-A8F6-D2D568B2070B}" srcOrd="0" destOrd="0" presId="urn:microsoft.com/office/officeart/2005/8/layout/hierarchy1"/>
    <dgm:cxn modelId="{F7D37EF9-3685-4AA7-A581-7EF1937D498F}" type="presParOf" srcId="{4662F40A-454A-4664-831D-4E04A42ADEA0}" destId="{FDE52FAA-3C1D-4227-8C99-0748F8E64B33}" srcOrd="1" destOrd="0" presId="urn:microsoft.com/office/officeart/2005/8/layout/hierarchy1"/>
    <dgm:cxn modelId="{DF5018D0-783B-4D10-B6D3-B75214A5AE1E}" type="presParOf" srcId="{457654AC-0894-44B5-9ACF-161D087C7D1C}" destId="{553B345A-6750-4CEE-94A1-C480CB2F678B}" srcOrd="1" destOrd="0" presId="urn:microsoft.com/office/officeart/2005/8/layout/hierarchy1"/>
    <dgm:cxn modelId="{26FCD53B-A7A2-4DB8-99DE-A8F82A5A8BC6}" type="presParOf" srcId="{553B345A-6750-4CEE-94A1-C480CB2F678B}" destId="{5E3F1EB6-0E16-45B7-9CE4-CFA45B3FDB9D}" srcOrd="0" destOrd="0" presId="urn:microsoft.com/office/officeart/2005/8/layout/hierarchy1"/>
    <dgm:cxn modelId="{96D10574-175A-4690-BB78-F8F0FFE04EAB}" type="presParOf" srcId="{553B345A-6750-4CEE-94A1-C480CB2F678B}" destId="{C62282C0-A504-4193-8373-7651F0644EB6}" srcOrd="1" destOrd="0" presId="urn:microsoft.com/office/officeart/2005/8/layout/hierarchy1"/>
    <dgm:cxn modelId="{F6083D27-1CFE-4E47-B431-188D74192797}" type="presParOf" srcId="{C62282C0-A504-4193-8373-7651F0644EB6}" destId="{EA43284A-8C32-4BC9-8038-BDF6E84F9F92}" srcOrd="0" destOrd="0" presId="urn:microsoft.com/office/officeart/2005/8/layout/hierarchy1"/>
    <dgm:cxn modelId="{457B3BBC-B46C-40DC-B1C8-84271D979558}" type="presParOf" srcId="{EA43284A-8C32-4BC9-8038-BDF6E84F9F92}" destId="{EE550775-563A-4B63-8DF4-90EF00DE87C1}" srcOrd="0" destOrd="0" presId="urn:microsoft.com/office/officeart/2005/8/layout/hierarchy1"/>
    <dgm:cxn modelId="{90CFCE17-F90E-4469-A67C-D28B80A8904B}" type="presParOf" srcId="{EA43284A-8C32-4BC9-8038-BDF6E84F9F92}" destId="{1F32EE37-C45B-4A84-9057-69CAEA7406C8}" srcOrd="1" destOrd="0" presId="urn:microsoft.com/office/officeart/2005/8/layout/hierarchy1"/>
    <dgm:cxn modelId="{9178CCA3-C43D-4B08-A9D5-56CA20D85A63}" type="presParOf" srcId="{C62282C0-A504-4193-8373-7651F0644EB6}" destId="{0EFFCDBF-E482-4792-A9E5-DAD330D6AF90}" srcOrd="1" destOrd="0" presId="urn:microsoft.com/office/officeart/2005/8/layout/hierarchy1"/>
    <dgm:cxn modelId="{73439CB0-C5B8-4ADD-A0C0-AD2141E6A14C}" type="presParOf" srcId="{0EFFCDBF-E482-4792-A9E5-DAD330D6AF90}" destId="{4CEF4140-00AE-48A1-A741-F655BD163852}" srcOrd="0" destOrd="0" presId="urn:microsoft.com/office/officeart/2005/8/layout/hierarchy1"/>
    <dgm:cxn modelId="{3F6C9C23-DBD2-417A-90BC-2011101BD350}" type="presParOf" srcId="{0EFFCDBF-E482-4792-A9E5-DAD330D6AF90}" destId="{E723C9A7-DD0D-4369-B35C-26F08657392B}" srcOrd="1" destOrd="0" presId="urn:microsoft.com/office/officeart/2005/8/layout/hierarchy1"/>
    <dgm:cxn modelId="{BC02D4D8-B084-4538-86B8-9B8D5D64A93C}" type="presParOf" srcId="{E723C9A7-DD0D-4369-B35C-26F08657392B}" destId="{D68C797E-6622-44D4-A707-09388D960775}" srcOrd="0" destOrd="0" presId="urn:microsoft.com/office/officeart/2005/8/layout/hierarchy1"/>
    <dgm:cxn modelId="{09796730-3F40-4EC5-903F-075887A7397A}" type="presParOf" srcId="{D68C797E-6622-44D4-A707-09388D960775}" destId="{AFDC645F-9C14-4443-A573-C50B1843E47A}" srcOrd="0" destOrd="0" presId="urn:microsoft.com/office/officeart/2005/8/layout/hierarchy1"/>
    <dgm:cxn modelId="{B99E1AE6-4A7B-4BA5-A424-BC56DCC59ADF}" type="presParOf" srcId="{D68C797E-6622-44D4-A707-09388D960775}" destId="{45F550B3-A2F4-4427-90FA-D2A4551C3ED2}" srcOrd="1" destOrd="0" presId="urn:microsoft.com/office/officeart/2005/8/layout/hierarchy1"/>
    <dgm:cxn modelId="{4CDAB6F2-81ED-4856-9625-5E32199DADE9}" type="presParOf" srcId="{E723C9A7-DD0D-4369-B35C-26F08657392B}" destId="{4F224931-4C6F-41DF-BD2A-2D2236D7F842}" srcOrd="1" destOrd="0" presId="urn:microsoft.com/office/officeart/2005/8/layout/hierarchy1"/>
    <dgm:cxn modelId="{ED571659-FCFA-4564-8AF8-609F67C5546D}" type="presParOf" srcId="{4F224931-4C6F-41DF-BD2A-2D2236D7F842}" destId="{6EA1AD9D-6CA1-421C-A972-9580AC0326CA}" srcOrd="0" destOrd="0" presId="urn:microsoft.com/office/officeart/2005/8/layout/hierarchy1"/>
    <dgm:cxn modelId="{BF1D0CDE-19D1-4E1F-85CB-5CC8B3344036}" type="presParOf" srcId="{4F224931-4C6F-41DF-BD2A-2D2236D7F842}" destId="{1E94BCFF-BFB0-498C-BF67-466D3B794569}" srcOrd="1" destOrd="0" presId="urn:microsoft.com/office/officeart/2005/8/layout/hierarchy1"/>
    <dgm:cxn modelId="{A0D6310F-3C43-486F-BEC1-37569C241E8E}" type="presParOf" srcId="{1E94BCFF-BFB0-498C-BF67-466D3B794569}" destId="{C6DE9F08-6953-4F60-AC98-4F4E54AA8992}" srcOrd="0" destOrd="0" presId="urn:microsoft.com/office/officeart/2005/8/layout/hierarchy1"/>
    <dgm:cxn modelId="{2A984C91-774B-4DA5-8A55-3896109289AA}" type="presParOf" srcId="{C6DE9F08-6953-4F60-AC98-4F4E54AA8992}" destId="{05D1F63C-A1A5-4ED7-B829-224380D19AFD}" srcOrd="0" destOrd="0" presId="urn:microsoft.com/office/officeart/2005/8/layout/hierarchy1"/>
    <dgm:cxn modelId="{46F69F80-FCBF-4AD7-B961-BB0371EEE301}" type="presParOf" srcId="{C6DE9F08-6953-4F60-AC98-4F4E54AA8992}" destId="{72842DE0-146F-4FD2-AD80-8A9A4B220904}" srcOrd="1" destOrd="0" presId="urn:microsoft.com/office/officeart/2005/8/layout/hierarchy1"/>
    <dgm:cxn modelId="{7712E301-8D01-440E-83D9-18C543EBF98B}" type="presParOf" srcId="{1E94BCFF-BFB0-498C-BF67-466D3B794569}" destId="{1B1B38A7-979E-4DC2-9CFB-2D53839B901B}" srcOrd="1" destOrd="0" presId="urn:microsoft.com/office/officeart/2005/8/layout/hierarchy1"/>
    <dgm:cxn modelId="{28B7311D-DEC8-4DC3-99B2-DF1304EB6193}" type="presParOf" srcId="{0EFFCDBF-E482-4792-A9E5-DAD330D6AF90}" destId="{ABD25767-4560-4898-B02D-936FEAA26F25}" srcOrd="2" destOrd="0" presId="urn:microsoft.com/office/officeart/2005/8/layout/hierarchy1"/>
    <dgm:cxn modelId="{B50F703B-EDB1-45FC-BE83-5EC202CEFEB7}" type="presParOf" srcId="{0EFFCDBF-E482-4792-A9E5-DAD330D6AF90}" destId="{6387B33C-7E5E-41C4-BC4F-3E23C71AC567}" srcOrd="3" destOrd="0" presId="urn:microsoft.com/office/officeart/2005/8/layout/hierarchy1"/>
    <dgm:cxn modelId="{D689C8A7-4FFB-49AF-936A-A8B758B51AE9}" type="presParOf" srcId="{6387B33C-7E5E-41C4-BC4F-3E23C71AC567}" destId="{90E89E64-D406-425D-B715-A1069BE19A47}" srcOrd="0" destOrd="0" presId="urn:microsoft.com/office/officeart/2005/8/layout/hierarchy1"/>
    <dgm:cxn modelId="{EA2D72AE-CFB0-49E0-8938-6654343E9FDD}" type="presParOf" srcId="{90E89E64-D406-425D-B715-A1069BE19A47}" destId="{338D1287-AE2A-42D3-A3F1-86929AA7D880}" srcOrd="0" destOrd="0" presId="urn:microsoft.com/office/officeart/2005/8/layout/hierarchy1"/>
    <dgm:cxn modelId="{ED018BA2-98E2-48EC-BC92-54646F962F9F}" type="presParOf" srcId="{90E89E64-D406-425D-B715-A1069BE19A47}" destId="{1A489BB1-4F27-46C9-9EE0-6D5D78EA84DE}" srcOrd="1" destOrd="0" presId="urn:microsoft.com/office/officeart/2005/8/layout/hierarchy1"/>
    <dgm:cxn modelId="{6607643B-853C-491B-8A92-4A9B5C63A5FC}" type="presParOf" srcId="{6387B33C-7E5E-41C4-BC4F-3E23C71AC567}" destId="{9BFD799B-0B65-46D1-A14C-DB46350B2D03}" srcOrd="1" destOrd="0" presId="urn:microsoft.com/office/officeart/2005/8/layout/hierarchy1"/>
    <dgm:cxn modelId="{6A889826-95F7-415E-B396-E611050680E4}" type="presParOf" srcId="{0EFFCDBF-E482-4792-A9E5-DAD330D6AF90}" destId="{FE37A399-4F65-4DD7-8727-BEC28F2ADBFC}" srcOrd="4" destOrd="0" presId="urn:microsoft.com/office/officeart/2005/8/layout/hierarchy1"/>
    <dgm:cxn modelId="{A1383CE7-B02F-4721-AEFF-FE8611165F0E}" type="presParOf" srcId="{0EFFCDBF-E482-4792-A9E5-DAD330D6AF90}" destId="{DF3D7AD6-E8CF-4EDF-81FD-D0FDC8D5130C}" srcOrd="5" destOrd="0" presId="urn:microsoft.com/office/officeart/2005/8/layout/hierarchy1"/>
    <dgm:cxn modelId="{C7208408-AFC6-4419-A0E6-E3D2E53DA111}" type="presParOf" srcId="{DF3D7AD6-E8CF-4EDF-81FD-D0FDC8D5130C}" destId="{E7F939BC-1C99-4E08-AB14-F293E8432B0A}" srcOrd="0" destOrd="0" presId="urn:microsoft.com/office/officeart/2005/8/layout/hierarchy1"/>
    <dgm:cxn modelId="{5422BA15-AD6A-49AC-8159-DFC481C1140A}" type="presParOf" srcId="{E7F939BC-1C99-4E08-AB14-F293E8432B0A}" destId="{A70F4883-5D8B-4C8D-A8D5-AADBBBB297E0}" srcOrd="0" destOrd="0" presId="urn:microsoft.com/office/officeart/2005/8/layout/hierarchy1"/>
    <dgm:cxn modelId="{5C108A72-772C-4FFB-B5D9-7416166063AD}" type="presParOf" srcId="{E7F939BC-1C99-4E08-AB14-F293E8432B0A}" destId="{71A4BE50-38F1-4B86-B8FB-D393E5018BD5}" srcOrd="1" destOrd="0" presId="urn:microsoft.com/office/officeart/2005/8/layout/hierarchy1"/>
    <dgm:cxn modelId="{D407943F-3B44-4854-A075-EB2D4E416EC9}" type="presParOf" srcId="{DF3D7AD6-E8CF-4EDF-81FD-D0FDC8D5130C}" destId="{91F71894-76FB-4CDF-BE62-65C2ACF9EB51}" srcOrd="1" destOrd="0" presId="urn:microsoft.com/office/officeart/2005/8/layout/hierarchy1"/>
    <dgm:cxn modelId="{39A73CF9-D8B1-4AE3-B773-0C1C0519064D}" type="presParOf" srcId="{91F71894-76FB-4CDF-BE62-65C2ACF9EB51}" destId="{CB39FE2C-56EA-4AB1-A732-07AC6240B688}" srcOrd="0" destOrd="0" presId="urn:microsoft.com/office/officeart/2005/8/layout/hierarchy1"/>
    <dgm:cxn modelId="{7D16AE30-83A1-4189-B51E-6408819EDC4B}" type="presParOf" srcId="{91F71894-76FB-4CDF-BE62-65C2ACF9EB51}" destId="{8E73082F-6B5B-4A49-AF0A-F0C53470DB35}" srcOrd="1" destOrd="0" presId="urn:microsoft.com/office/officeart/2005/8/layout/hierarchy1"/>
    <dgm:cxn modelId="{06F71AA9-F5F7-486E-99C9-8E55B72167FF}" type="presParOf" srcId="{8E73082F-6B5B-4A49-AF0A-F0C53470DB35}" destId="{4E611846-1493-4EB6-AD24-E9D317BAF4EC}" srcOrd="0" destOrd="0" presId="urn:microsoft.com/office/officeart/2005/8/layout/hierarchy1"/>
    <dgm:cxn modelId="{30118E45-F508-4A44-AAA4-9A33B2E7203B}" type="presParOf" srcId="{4E611846-1493-4EB6-AD24-E9D317BAF4EC}" destId="{96FCAEED-EB60-483B-89A9-31C2E1A89E53}" srcOrd="0" destOrd="0" presId="urn:microsoft.com/office/officeart/2005/8/layout/hierarchy1"/>
    <dgm:cxn modelId="{12ED160F-9F7D-48D5-95DE-A6E048653A58}" type="presParOf" srcId="{4E611846-1493-4EB6-AD24-E9D317BAF4EC}" destId="{447003F3-23EE-4504-970D-E0EE6D2D1B17}" srcOrd="1" destOrd="0" presId="urn:microsoft.com/office/officeart/2005/8/layout/hierarchy1"/>
    <dgm:cxn modelId="{56194756-9916-45FF-BB3A-853AF0003E0B}" type="presParOf" srcId="{8E73082F-6B5B-4A49-AF0A-F0C53470DB35}" destId="{FB3D0DFB-47F8-48C2-A14A-481AEF03D690}" srcOrd="1" destOrd="0" presId="urn:microsoft.com/office/officeart/2005/8/layout/hierarchy1"/>
    <dgm:cxn modelId="{AD2FA759-21EF-4C66-AA6B-F6C8AF968976}" type="presParOf" srcId="{91F71894-76FB-4CDF-BE62-65C2ACF9EB51}" destId="{69905EF3-2EAB-4457-B7FE-DE77F7794A4F}" srcOrd="2" destOrd="0" presId="urn:microsoft.com/office/officeart/2005/8/layout/hierarchy1"/>
    <dgm:cxn modelId="{13AB08C9-9E51-413E-98BD-40AA47DDAB99}" type="presParOf" srcId="{91F71894-76FB-4CDF-BE62-65C2ACF9EB51}" destId="{EE6BA447-EFA0-4737-AB19-7E4E2D85824C}" srcOrd="3" destOrd="0" presId="urn:microsoft.com/office/officeart/2005/8/layout/hierarchy1"/>
    <dgm:cxn modelId="{111FE9F0-97FA-47E8-832B-7016A8C6A931}" type="presParOf" srcId="{EE6BA447-EFA0-4737-AB19-7E4E2D85824C}" destId="{4946D42F-141D-4D3D-8CCC-4D6A924253CC}" srcOrd="0" destOrd="0" presId="urn:microsoft.com/office/officeart/2005/8/layout/hierarchy1"/>
    <dgm:cxn modelId="{9727738A-D5B3-48BB-A895-B5B82ED9DBE9}" type="presParOf" srcId="{4946D42F-141D-4D3D-8CCC-4D6A924253CC}" destId="{1070C035-BB75-407C-9B39-9EE015FF98F1}" srcOrd="0" destOrd="0" presId="urn:microsoft.com/office/officeart/2005/8/layout/hierarchy1"/>
    <dgm:cxn modelId="{3D100E5B-7B15-4259-8FDF-9F5699F36C0B}" type="presParOf" srcId="{4946D42F-141D-4D3D-8CCC-4D6A924253CC}" destId="{47695A0D-C81B-4AC6-933A-E7E4D80E61C1}" srcOrd="1" destOrd="0" presId="urn:microsoft.com/office/officeart/2005/8/layout/hierarchy1"/>
    <dgm:cxn modelId="{6C6A0B39-C135-4994-A1DA-E5E47CC08635}" type="presParOf" srcId="{EE6BA447-EFA0-4737-AB19-7E4E2D85824C}" destId="{2E75C3C6-E1B1-48EB-8ECD-619AF12EDA13}" srcOrd="1" destOrd="0" presId="urn:microsoft.com/office/officeart/2005/8/layout/hierarchy1"/>
    <dgm:cxn modelId="{DCD2DF56-AF48-4E85-9D46-5A1E43AFEC71}" type="presParOf" srcId="{0EFFCDBF-E482-4792-A9E5-DAD330D6AF90}" destId="{41444A78-A550-4458-823A-5B3E1B648E4A}" srcOrd="6" destOrd="0" presId="urn:microsoft.com/office/officeart/2005/8/layout/hierarchy1"/>
    <dgm:cxn modelId="{DE314725-A2AB-40FA-A7CA-38F058062A68}" type="presParOf" srcId="{0EFFCDBF-E482-4792-A9E5-DAD330D6AF90}" destId="{62CFB667-4042-4497-BC59-F16D36F97511}" srcOrd="7" destOrd="0" presId="urn:microsoft.com/office/officeart/2005/8/layout/hierarchy1"/>
    <dgm:cxn modelId="{E00F0C1F-0CC7-4FBE-87B3-8DD14CCC8605}" type="presParOf" srcId="{62CFB667-4042-4497-BC59-F16D36F97511}" destId="{0D3605E3-0262-4231-8783-1938F4A558B2}" srcOrd="0" destOrd="0" presId="urn:microsoft.com/office/officeart/2005/8/layout/hierarchy1"/>
    <dgm:cxn modelId="{C304716A-2B3C-4F9F-8A15-A96CF3717435}" type="presParOf" srcId="{0D3605E3-0262-4231-8783-1938F4A558B2}" destId="{F22F5882-19FC-4791-BE09-A6C86022BDA6}" srcOrd="0" destOrd="0" presId="urn:microsoft.com/office/officeart/2005/8/layout/hierarchy1"/>
    <dgm:cxn modelId="{078751EE-8C80-4B1E-A07B-95C3322ED350}" type="presParOf" srcId="{0D3605E3-0262-4231-8783-1938F4A558B2}" destId="{075360A3-7F20-49C8-B908-5E5BB0970660}" srcOrd="1" destOrd="0" presId="urn:microsoft.com/office/officeart/2005/8/layout/hierarchy1"/>
    <dgm:cxn modelId="{DAE74FC4-A7C7-4AAC-B312-AB106DF22115}" type="presParOf" srcId="{62CFB667-4042-4497-BC59-F16D36F97511}" destId="{6C5CA2FD-8D99-4D85-86E5-530FE2F2F309}" srcOrd="1" destOrd="0" presId="urn:microsoft.com/office/officeart/2005/8/layout/hierarchy1"/>
    <dgm:cxn modelId="{539458C3-D3E1-4F18-BCD3-4E8EAF025FF6}" type="presParOf" srcId="{6C5CA2FD-8D99-4D85-86E5-530FE2F2F309}" destId="{3332931C-5F7F-467A-9483-230AE71FD4BD}" srcOrd="0" destOrd="0" presId="urn:microsoft.com/office/officeart/2005/8/layout/hierarchy1"/>
    <dgm:cxn modelId="{55F9B3ED-545A-4896-A220-BA3B108651A6}" type="presParOf" srcId="{6C5CA2FD-8D99-4D85-86E5-530FE2F2F309}" destId="{6BB313EC-C9C9-4AF5-8BA0-F16D756EF7D5}" srcOrd="1" destOrd="0" presId="urn:microsoft.com/office/officeart/2005/8/layout/hierarchy1"/>
    <dgm:cxn modelId="{2F418946-6563-483E-8DD5-DF4AD5A9360E}" type="presParOf" srcId="{6BB313EC-C9C9-4AF5-8BA0-F16D756EF7D5}" destId="{98B4FDF8-043F-4379-92AC-55D5D9710762}" srcOrd="0" destOrd="0" presId="urn:microsoft.com/office/officeart/2005/8/layout/hierarchy1"/>
    <dgm:cxn modelId="{F8EF2A8A-9B16-4B2A-8BE1-070A1E057B85}" type="presParOf" srcId="{98B4FDF8-043F-4379-92AC-55D5D9710762}" destId="{2A9E9CB4-2CAB-479C-86DE-C3B148487447}" srcOrd="0" destOrd="0" presId="urn:microsoft.com/office/officeart/2005/8/layout/hierarchy1"/>
    <dgm:cxn modelId="{E32F1E4D-5D2F-4569-9F18-679B9D71B6D3}" type="presParOf" srcId="{98B4FDF8-043F-4379-92AC-55D5D9710762}" destId="{3D9AD510-5FAD-4D41-A68B-F030D2ABA317}" srcOrd="1" destOrd="0" presId="urn:microsoft.com/office/officeart/2005/8/layout/hierarchy1"/>
    <dgm:cxn modelId="{D94B3B3D-338E-436F-B2AE-51F55B98E9B3}" type="presParOf" srcId="{6BB313EC-C9C9-4AF5-8BA0-F16D756EF7D5}" destId="{7789BF4A-5BA9-4553-ABFF-5C7FC10352A5}" srcOrd="1" destOrd="0" presId="urn:microsoft.com/office/officeart/2005/8/layout/hierarchy1"/>
    <dgm:cxn modelId="{E857B64F-9BD6-47AF-8E94-4955100110CE}" type="presParOf" srcId="{0EFFCDBF-E482-4792-A9E5-DAD330D6AF90}" destId="{69007509-9418-4094-95B4-D56EF6EDDF9B}" srcOrd="8" destOrd="0" presId="urn:microsoft.com/office/officeart/2005/8/layout/hierarchy1"/>
    <dgm:cxn modelId="{C8959DF4-D863-441D-AD12-CE4E7FCAA9DC}" type="presParOf" srcId="{0EFFCDBF-E482-4792-A9E5-DAD330D6AF90}" destId="{32AD3795-921A-4B73-8701-372F697CAFE9}" srcOrd="9" destOrd="0" presId="urn:microsoft.com/office/officeart/2005/8/layout/hierarchy1"/>
    <dgm:cxn modelId="{8EA225FE-1D6C-4124-B8BA-7A39D53F577F}" type="presParOf" srcId="{32AD3795-921A-4B73-8701-372F697CAFE9}" destId="{215ADAEE-77AF-4758-826E-C460F62D80FD}" srcOrd="0" destOrd="0" presId="urn:microsoft.com/office/officeart/2005/8/layout/hierarchy1"/>
    <dgm:cxn modelId="{662DBAAA-1D3B-4B92-BBCB-7100476453C0}" type="presParOf" srcId="{215ADAEE-77AF-4758-826E-C460F62D80FD}" destId="{D63A7570-A426-4241-8DC9-9B944A06E087}" srcOrd="0" destOrd="0" presId="urn:microsoft.com/office/officeart/2005/8/layout/hierarchy1"/>
    <dgm:cxn modelId="{D6A64596-BF5D-498F-BE7F-04FEBD860CEA}" type="presParOf" srcId="{215ADAEE-77AF-4758-826E-C460F62D80FD}" destId="{509A5610-F8E5-4567-82AA-DC28509B28BB}" srcOrd="1" destOrd="0" presId="urn:microsoft.com/office/officeart/2005/8/layout/hierarchy1"/>
    <dgm:cxn modelId="{53FD89A5-5F30-423C-9288-A1BCAB6DA4C5}" type="presParOf" srcId="{32AD3795-921A-4B73-8701-372F697CAFE9}" destId="{BEE6CB58-47F2-4F60-8E10-F53089209B89}" srcOrd="1" destOrd="0" presId="urn:microsoft.com/office/officeart/2005/8/layout/hierarchy1"/>
    <dgm:cxn modelId="{71D70226-4477-49D4-9DE3-DAD563FBFD6B}" type="presParOf" srcId="{BEE6CB58-47F2-4F60-8E10-F53089209B89}" destId="{1EC6A4C0-2571-4E80-BE79-0FA4F7E5761B}" srcOrd="0" destOrd="0" presId="urn:microsoft.com/office/officeart/2005/8/layout/hierarchy1"/>
    <dgm:cxn modelId="{85A178F0-C17E-4991-867A-4331EDB95FF4}" type="presParOf" srcId="{BEE6CB58-47F2-4F60-8E10-F53089209B89}" destId="{352CE88A-1D32-400A-A1D8-F21A28B4E443}" srcOrd="1" destOrd="0" presId="urn:microsoft.com/office/officeart/2005/8/layout/hierarchy1"/>
    <dgm:cxn modelId="{B5619BDC-BBA9-42DD-8B61-E5CCFBFB42DB}" type="presParOf" srcId="{352CE88A-1D32-400A-A1D8-F21A28B4E443}" destId="{2346AC74-C4CC-47AC-B19E-1140228940E0}" srcOrd="0" destOrd="0" presId="urn:microsoft.com/office/officeart/2005/8/layout/hierarchy1"/>
    <dgm:cxn modelId="{61CD9403-97E6-4AEA-9AD6-AAAB677DF204}" type="presParOf" srcId="{2346AC74-C4CC-47AC-B19E-1140228940E0}" destId="{7E28D6CC-8488-4ABB-80C1-087746B08F74}" srcOrd="0" destOrd="0" presId="urn:microsoft.com/office/officeart/2005/8/layout/hierarchy1"/>
    <dgm:cxn modelId="{F7257C06-4BB4-44CE-A4B3-88F0C7C614EC}" type="presParOf" srcId="{2346AC74-C4CC-47AC-B19E-1140228940E0}" destId="{6F2A9F72-F3CF-47E9-A759-2B5E69A05403}" srcOrd="1" destOrd="0" presId="urn:microsoft.com/office/officeart/2005/8/layout/hierarchy1"/>
    <dgm:cxn modelId="{A03A3008-5B6E-4627-908A-EF27F64AFA9F}" type="presParOf" srcId="{352CE88A-1D32-400A-A1D8-F21A28B4E443}" destId="{9574679E-D464-4492-A715-08949C74DEB5}" srcOrd="1" destOrd="0" presId="urn:microsoft.com/office/officeart/2005/8/layout/hierarchy1"/>
    <dgm:cxn modelId="{CFC59847-8161-4B1B-B162-090131395F2E}" type="presParOf" srcId="{0EFFCDBF-E482-4792-A9E5-DAD330D6AF90}" destId="{EE111EE0-3A36-4C0D-85BE-3275AB4F41E4}" srcOrd="10" destOrd="0" presId="urn:microsoft.com/office/officeart/2005/8/layout/hierarchy1"/>
    <dgm:cxn modelId="{2C6E3F9B-1761-4821-A207-D501F8D21087}" type="presParOf" srcId="{0EFFCDBF-E482-4792-A9E5-DAD330D6AF90}" destId="{F00AAAFA-8BD6-4099-9303-4DF7945F901F}" srcOrd="11" destOrd="0" presId="urn:microsoft.com/office/officeart/2005/8/layout/hierarchy1"/>
    <dgm:cxn modelId="{5C4DC9C9-660B-4F63-BBA9-68F94057C9E5}" type="presParOf" srcId="{F00AAAFA-8BD6-4099-9303-4DF7945F901F}" destId="{2FD65187-4F44-4C7F-890C-CC5B86174D72}" srcOrd="0" destOrd="0" presId="urn:microsoft.com/office/officeart/2005/8/layout/hierarchy1"/>
    <dgm:cxn modelId="{2983514A-159F-4431-9AC0-A8EBDCB2B101}" type="presParOf" srcId="{2FD65187-4F44-4C7F-890C-CC5B86174D72}" destId="{481DD4DD-EED0-46B4-8DE4-D1271BA7A3CA}" srcOrd="0" destOrd="0" presId="urn:microsoft.com/office/officeart/2005/8/layout/hierarchy1"/>
    <dgm:cxn modelId="{2CDB3963-988C-415E-97B9-CBC2702A01B8}" type="presParOf" srcId="{2FD65187-4F44-4C7F-890C-CC5B86174D72}" destId="{4FB588BE-E9DA-4C9C-9D83-FDD1BDF2AB17}" srcOrd="1" destOrd="0" presId="urn:microsoft.com/office/officeart/2005/8/layout/hierarchy1"/>
    <dgm:cxn modelId="{4D2AE654-6AED-4267-93A2-7E29984DE27B}" type="presParOf" srcId="{F00AAAFA-8BD6-4099-9303-4DF7945F901F}" destId="{766C83CA-994C-4E42-A3E0-E62A2553B9E1}" srcOrd="1" destOrd="0" presId="urn:microsoft.com/office/officeart/2005/8/layout/hierarchy1"/>
    <dgm:cxn modelId="{5EED4222-EA62-4716-8453-8A38B8CB9FB2}" type="presParOf" srcId="{766C83CA-994C-4E42-A3E0-E62A2553B9E1}" destId="{52FB173A-997A-4764-9D97-87E0E6AF31EB}" srcOrd="0" destOrd="0" presId="urn:microsoft.com/office/officeart/2005/8/layout/hierarchy1"/>
    <dgm:cxn modelId="{7643C560-7863-41DE-99AC-D00C0C823563}" type="presParOf" srcId="{766C83CA-994C-4E42-A3E0-E62A2553B9E1}" destId="{9F15A846-4436-4457-8B6A-C2A9DDCD5283}" srcOrd="1" destOrd="0" presId="urn:microsoft.com/office/officeart/2005/8/layout/hierarchy1"/>
    <dgm:cxn modelId="{CF7EC7F5-8664-4A07-9895-68B8CB814AB7}" type="presParOf" srcId="{9F15A846-4436-4457-8B6A-C2A9DDCD5283}" destId="{6369E2D1-69B6-4065-B6B4-8E931F95A99B}" srcOrd="0" destOrd="0" presId="urn:microsoft.com/office/officeart/2005/8/layout/hierarchy1"/>
    <dgm:cxn modelId="{BBDFB434-5C61-4C60-89FB-53A77A56695B}" type="presParOf" srcId="{6369E2D1-69B6-4065-B6B4-8E931F95A99B}" destId="{51D4DBE2-E5AB-4D0B-AABE-F5110670C9A4}" srcOrd="0" destOrd="0" presId="urn:microsoft.com/office/officeart/2005/8/layout/hierarchy1"/>
    <dgm:cxn modelId="{0345FB51-01DB-499A-9425-524F11809F5D}" type="presParOf" srcId="{6369E2D1-69B6-4065-B6B4-8E931F95A99B}" destId="{B998D522-CD23-43EC-BE9D-99A8A0F52FD6}" srcOrd="1" destOrd="0" presId="urn:microsoft.com/office/officeart/2005/8/layout/hierarchy1"/>
    <dgm:cxn modelId="{FA760FE5-F07E-4870-A4B9-3316C61D4099}" type="presParOf" srcId="{9F15A846-4436-4457-8B6A-C2A9DDCD5283}" destId="{50041BEF-5EE4-48FA-A170-30B2070DB611}" srcOrd="1" destOrd="0" presId="urn:microsoft.com/office/officeart/2005/8/layout/hierarchy1"/>
    <dgm:cxn modelId="{CA37D692-5FA2-4FC1-8C20-D8676A2FD6AC}" type="presParOf" srcId="{55FEF90A-D723-4F88-B840-88FD10353E12}" destId="{9D383175-5A92-4906-B128-701CA8655585}" srcOrd="4" destOrd="0" presId="urn:microsoft.com/office/officeart/2005/8/layout/hierarchy1"/>
    <dgm:cxn modelId="{DAE87391-C9EA-4CC2-AFD7-4854023B76FA}" type="presParOf" srcId="{9D383175-5A92-4906-B128-701CA8655585}" destId="{A69B7F21-77A8-44C7-AA00-30D1352980A4}" srcOrd="0" destOrd="0" presId="urn:microsoft.com/office/officeart/2005/8/layout/hierarchy1"/>
    <dgm:cxn modelId="{B23EFAF6-CF05-4DCF-A568-E32C33EB07BF}" type="presParOf" srcId="{A69B7F21-77A8-44C7-AA00-30D1352980A4}" destId="{CC3B2922-C256-4D43-AE0D-10C9B069762A}" srcOrd="0" destOrd="0" presId="urn:microsoft.com/office/officeart/2005/8/layout/hierarchy1"/>
    <dgm:cxn modelId="{BF19F0B5-C9DA-4048-9BDF-BF23BE6CF2C2}" type="presParOf" srcId="{A69B7F21-77A8-44C7-AA00-30D1352980A4}" destId="{7159682F-1429-4AD0-8D4C-AEC36A768AE8}" srcOrd="1" destOrd="0" presId="urn:microsoft.com/office/officeart/2005/8/layout/hierarchy1"/>
    <dgm:cxn modelId="{75C13428-7445-489F-986F-14E36EE5DAC0}" type="presParOf" srcId="{9D383175-5A92-4906-B128-701CA8655585}" destId="{81A2C826-E04C-429B-B796-D20EC6C44E7F}" srcOrd="1" destOrd="0" presId="urn:microsoft.com/office/officeart/2005/8/layout/hierarchy1"/>
    <dgm:cxn modelId="{81D3B044-90EC-4294-A2F6-5B9A1ED3C653}" type="presParOf" srcId="{55FEF90A-D723-4F88-B840-88FD10353E12}" destId="{4396AED8-D50E-43EE-B41E-2DD5CF703CED}" srcOrd="5" destOrd="0" presId="urn:microsoft.com/office/officeart/2005/8/layout/hierarchy1"/>
    <dgm:cxn modelId="{1DBD5A42-51A2-420A-A1DA-1FFB704EFF73}" type="presParOf" srcId="{4396AED8-D50E-43EE-B41E-2DD5CF703CED}" destId="{3620DA8B-E83A-4508-88B0-90E10D123B86}" srcOrd="0" destOrd="0" presId="urn:microsoft.com/office/officeart/2005/8/layout/hierarchy1"/>
    <dgm:cxn modelId="{1042E99C-DAAE-4822-8DDD-8AF19A7909E6}" type="presParOf" srcId="{3620DA8B-E83A-4508-88B0-90E10D123B86}" destId="{2F8BE55C-FAFA-45DE-B7A6-4E9448C61CF0}" srcOrd="0" destOrd="0" presId="urn:microsoft.com/office/officeart/2005/8/layout/hierarchy1"/>
    <dgm:cxn modelId="{1CB30929-BFF8-4DFC-9368-1881D070DBE0}" type="presParOf" srcId="{3620DA8B-E83A-4508-88B0-90E10D123B86}" destId="{58F801E2-23C7-45DE-A845-B2E9A4AF3DFF}" srcOrd="1" destOrd="0" presId="urn:microsoft.com/office/officeart/2005/8/layout/hierarchy1"/>
    <dgm:cxn modelId="{FF225952-098D-496B-977C-64F31D462BDE}" type="presParOf" srcId="{4396AED8-D50E-43EE-B41E-2DD5CF703CED}" destId="{AE6EBFB2-8A2B-43CE-A56D-02C08777FA3A}" srcOrd="1" destOrd="0" presId="urn:microsoft.com/office/officeart/2005/8/layout/hierarchy1"/>
    <dgm:cxn modelId="{E16928A3-4E44-4A61-A1F3-62F1EB9BE468}" type="presParOf" srcId="{55FEF90A-D723-4F88-B840-88FD10353E12}" destId="{10EB0775-D16A-4B77-B748-E527FC0D4BE7}" srcOrd="6" destOrd="0" presId="urn:microsoft.com/office/officeart/2005/8/layout/hierarchy1"/>
    <dgm:cxn modelId="{AF1B33DE-8E8B-40BE-9098-BEB3352FC4B5}" type="presParOf" srcId="{10EB0775-D16A-4B77-B748-E527FC0D4BE7}" destId="{3DAA15C2-55DD-4E02-9221-4A6239BC51B6}" srcOrd="0" destOrd="0" presId="urn:microsoft.com/office/officeart/2005/8/layout/hierarchy1"/>
    <dgm:cxn modelId="{0D63D53A-8C28-4F0E-908B-27BA574F5B9C}" type="presParOf" srcId="{3DAA15C2-55DD-4E02-9221-4A6239BC51B6}" destId="{8DDBBFB6-387C-4278-9392-76079A36F445}" srcOrd="0" destOrd="0" presId="urn:microsoft.com/office/officeart/2005/8/layout/hierarchy1"/>
    <dgm:cxn modelId="{C63D99F9-C03F-40B3-87F5-CA8E183BC23F}" type="presParOf" srcId="{3DAA15C2-55DD-4E02-9221-4A6239BC51B6}" destId="{6856E640-19AE-4D2D-AA4C-D629E96B777A}" srcOrd="1" destOrd="0" presId="urn:microsoft.com/office/officeart/2005/8/layout/hierarchy1"/>
    <dgm:cxn modelId="{B45710FE-65A8-468B-A966-5E995CA30938}" type="presParOf" srcId="{10EB0775-D16A-4B77-B748-E527FC0D4BE7}" destId="{88AF2D02-91DE-4BAE-BE6D-88169BADF6B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3894C5C-6E6C-450E-AA55-07B00B6CF9D0}" type="doc">
      <dgm:prSet loTypeId="urn:microsoft.com/office/officeart/2011/layout/TabList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A7854767-217E-490E-9CA6-3083D119FC05}">
      <dgm:prSet phldrT="[Текст]" custT="1"/>
      <dgm:spPr/>
      <dgm:t>
        <a:bodyPr/>
        <a:lstStyle/>
        <a:p>
          <a:pPr algn="ctr"/>
          <a:r>
            <a:rPr lang="ru-RU" sz="20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Разработка и реализация специализированных, индивидуальных и дифференцированных программ развития</a:t>
          </a:r>
          <a:endParaRPr lang="ru-RU" sz="2000" b="1" dirty="0">
            <a:solidFill>
              <a:schemeClr val="accent3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CEF5C8-F9D8-4ED4-BF66-89D62F2F7AB6}">
      <dgm:prSet phldrT="[Текст]" phldr="1" custT="1"/>
      <dgm:spPr/>
      <dgm:t>
        <a:bodyPr/>
        <a:lstStyle/>
        <a:p>
          <a:pPr algn="ctr"/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0F44FA7-57CE-4604-9E7A-DE1E78FC1129}">
      <dgm:prSet phldrT="[Текст]" phldr="1" custT="1"/>
      <dgm:spPr/>
      <dgm:t>
        <a:bodyPr/>
        <a:lstStyle/>
        <a:p>
          <a:pPr algn="ctr"/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99C118-D830-4234-9A18-6A00CABE4A69}" type="sibTrans" cxnId="{A96F56A2-62C4-4B43-9926-5290D79B5925}">
      <dgm:prSet/>
      <dgm:spPr/>
      <dgm:t>
        <a:bodyPr/>
        <a:lstStyle/>
        <a:p>
          <a:pPr algn="ctr"/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1DD39A5-7C68-4594-BD7E-7A443B7C16A0}" type="parTrans" cxnId="{A96F56A2-62C4-4B43-9926-5290D79B5925}">
      <dgm:prSet/>
      <dgm:spPr/>
      <dgm:t>
        <a:bodyPr/>
        <a:lstStyle/>
        <a:p>
          <a:pPr algn="ctr"/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AFF4C6F-F9FD-4F4C-A857-6D245D6D8F73}" type="sibTrans" cxnId="{5039F22D-32F5-4093-AEA9-CD463CA255D4}">
      <dgm:prSet/>
      <dgm:spPr/>
      <dgm:t>
        <a:bodyPr/>
        <a:lstStyle/>
        <a:p>
          <a:pPr algn="ctr"/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1CCA14-CE31-4C64-A4AA-56DC8F84EBD8}" type="parTrans" cxnId="{5039F22D-32F5-4093-AEA9-CD463CA255D4}">
      <dgm:prSet/>
      <dgm:spPr/>
      <dgm:t>
        <a:bodyPr/>
        <a:lstStyle/>
        <a:p>
          <a:pPr algn="ctr"/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D80DEEB-E858-4063-B49F-E74D149BB379}" type="sibTrans" cxnId="{C2FC119F-EDF7-468C-9D77-EB014D1E9C6A}">
      <dgm:prSet/>
      <dgm:spPr/>
      <dgm:t>
        <a:bodyPr/>
        <a:lstStyle/>
        <a:p>
          <a:pPr algn="ctr"/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9CBFF26-6C9A-46B3-817A-8B151014C5E9}" type="parTrans" cxnId="{C2FC119F-EDF7-468C-9D77-EB014D1E9C6A}">
      <dgm:prSet/>
      <dgm:spPr/>
      <dgm:t>
        <a:bodyPr/>
        <a:lstStyle/>
        <a:p>
          <a:pPr algn="ctr"/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5EEBC3-8270-4659-B5A6-3C13047AB8DF}">
      <dgm:prSet phldrT="[Текст]" custT="1"/>
      <dgm:spPr/>
      <dgm:t>
        <a:bodyPr/>
        <a:lstStyle/>
        <a:p>
          <a:pPr algn="ctr"/>
          <a:r>
            <a:rPr lang="ru-RU" sz="2000" b="1" dirty="0" smtClean="0">
              <a:solidFill>
                <a:srgbClr val="4C7F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Разработка и внедрение новых форм и видов взаимодействия  субъектов образовательного процесса </a:t>
          </a:r>
          <a:endParaRPr lang="ru-RU" sz="2000" b="1" dirty="0">
            <a:solidFill>
              <a:srgbClr val="4C7F0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B3F63FB-886E-4E51-92E8-227ABEABC16C}">
      <dgm:prSet phldrT="[Текст]" phldr="1" custT="1"/>
      <dgm:spPr/>
      <dgm:t>
        <a:bodyPr/>
        <a:lstStyle/>
        <a:p>
          <a:pPr algn="ctr"/>
          <a:endParaRPr lang="ru-RU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8DE445-1A2C-4ADC-A0DD-7328501C953B}">
      <dgm:prSet phldrT="[Текст]" phldr="1" custT="1"/>
      <dgm:spPr/>
      <dgm:t>
        <a:bodyPr/>
        <a:lstStyle/>
        <a:p>
          <a:pPr algn="ctr"/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A11799A-282A-4E00-AF5F-B30377F0C8C8}" type="sibTrans" cxnId="{94A59915-ABEB-44C7-A969-942BBD49457B}">
      <dgm:prSet/>
      <dgm:spPr/>
      <dgm:t>
        <a:bodyPr/>
        <a:lstStyle/>
        <a:p>
          <a:pPr algn="ctr"/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00E6538-17FD-4263-A3FF-A43D89154EC9}" type="parTrans" cxnId="{94A59915-ABEB-44C7-A969-942BBD49457B}">
      <dgm:prSet/>
      <dgm:spPr/>
      <dgm:t>
        <a:bodyPr/>
        <a:lstStyle/>
        <a:p>
          <a:pPr algn="ctr"/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A794949-103C-4510-8C7C-6597ED4CA438}" type="sibTrans" cxnId="{4E94D78B-548D-4A2E-A061-97FCC4EDB588}">
      <dgm:prSet/>
      <dgm:spPr/>
      <dgm:t>
        <a:bodyPr/>
        <a:lstStyle/>
        <a:p>
          <a:pPr algn="ctr"/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737A7B-5940-4F80-96FA-D2408B7B5DE9}" type="parTrans" cxnId="{4E94D78B-548D-4A2E-A061-97FCC4EDB588}">
      <dgm:prSet/>
      <dgm:spPr/>
      <dgm:t>
        <a:bodyPr/>
        <a:lstStyle/>
        <a:p>
          <a:pPr algn="ctr"/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526EEF-0B49-4DA6-95CE-C99555572FB3}" type="sibTrans" cxnId="{59E76A20-FEDB-4091-9D7C-3DEAC8C3B9D9}">
      <dgm:prSet/>
      <dgm:spPr/>
      <dgm:t>
        <a:bodyPr/>
        <a:lstStyle/>
        <a:p>
          <a:pPr algn="ctr"/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FA23477-E5A9-4B01-81DD-41035963A71A}" type="parTrans" cxnId="{59E76A20-FEDB-4091-9D7C-3DEAC8C3B9D9}">
      <dgm:prSet/>
      <dgm:spPr/>
      <dgm:t>
        <a:bodyPr/>
        <a:lstStyle/>
        <a:p>
          <a:pPr algn="ctr"/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64A399-825C-4930-844F-F5C192E61641}">
      <dgm:prSet phldrT="[Текст]" custT="1"/>
      <dgm:spPr/>
      <dgm:t>
        <a:bodyPr/>
        <a:lstStyle/>
        <a:p>
          <a:pPr algn="ctr"/>
          <a:r>
            <a:rPr lang="ru-RU" sz="2000" b="1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Организационная и финансовая модель взаимодействия организаций </a:t>
          </a:r>
          <a:endParaRPr lang="ru-RU" sz="2000" b="1" dirty="0">
            <a:solidFill>
              <a:schemeClr val="accent4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1BBF0D5-12DB-4595-B447-C9F8FDA97853}">
      <dgm:prSet phldrT="[Текст]" phldr="1" custT="1"/>
      <dgm:spPr/>
      <dgm:t>
        <a:bodyPr/>
        <a:lstStyle/>
        <a:p>
          <a:pPr algn="ctr"/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B542FE-83C0-4D0E-9843-C2EF0283539E}" type="sibTrans" cxnId="{36AB2491-2E55-402D-B57D-C01AF5220491}">
      <dgm:prSet/>
      <dgm:spPr/>
      <dgm:t>
        <a:bodyPr/>
        <a:lstStyle/>
        <a:p>
          <a:pPr algn="ctr"/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D3179D-B400-4262-B5B6-5795BB5C642B}" type="parTrans" cxnId="{36AB2491-2E55-402D-B57D-C01AF5220491}">
      <dgm:prSet/>
      <dgm:spPr/>
      <dgm:t>
        <a:bodyPr/>
        <a:lstStyle/>
        <a:p>
          <a:pPr algn="ctr"/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9D3C43-CC75-4284-859E-983582A43678}" type="sibTrans" cxnId="{F1C0BECE-E8F5-460B-910D-6704AECE09F3}">
      <dgm:prSet/>
      <dgm:spPr/>
      <dgm:t>
        <a:bodyPr/>
        <a:lstStyle/>
        <a:p>
          <a:pPr algn="ctr"/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56368C-F5F2-4692-A4A2-1AB9F3A41B9D}" type="parTrans" cxnId="{F1C0BECE-E8F5-460B-910D-6704AECE09F3}">
      <dgm:prSet/>
      <dgm:spPr/>
      <dgm:t>
        <a:bodyPr/>
        <a:lstStyle/>
        <a:p>
          <a:pPr algn="ctr"/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78FE7D-1BD9-43AA-B2DE-CB05B3DD84D5}">
      <dgm:prSet phldrT="[Текст]" custT="1"/>
      <dgm:spPr/>
      <dgm:t>
        <a:bodyPr/>
        <a:lstStyle/>
        <a:p>
          <a:pPr algn="ctr"/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A9527D-1DE9-4FE9-965E-752F11EA2793}" type="parTrans" cxnId="{64FB0873-6DD1-4B18-B3DB-3AFEAAE857E6}">
      <dgm:prSet/>
      <dgm:spPr/>
      <dgm:t>
        <a:bodyPr/>
        <a:lstStyle/>
        <a:p>
          <a:pPr algn="ctr"/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3C4E9A-A679-43D8-B4BE-7A0934EF2BCA}" type="sibTrans" cxnId="{64FB0873-6DD1-4B18-B3DB-3AFEAAE857E6}">
      <dgm:prSet/>
      <dgm:spPr/>
      <dgm:t>
        <a:bodyPr/>
        <a:lstStyle/>
        <a:p>
          <a:pPr algn="ctr"/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F0D7F9-3C37-46B1-8989-E64082A04672}">
      <dgm:prSet custT="1"/>
      <dgm:spPr/>
      <dgm:t>
        <a:bodyPr/>
        <a:lstStyle/>
        <a:p>
          <a:pPr algn="ctr"/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780123-FE64-44EC-871F-D7EFF93FD09B}" type="parTrans" cxnId="{397B806B-F6FB-4B41-89A2-5F74E0420D7A}">
      <dgm:prSet/>
      <dgm:spPr/>
      <dgm:t>
        <a:bodyPr/>
        <a:lstStyle/>
        <a:p>
          <a:pPr algn="ctr"/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38CDCC-052A-4A39-9C85-4AE0AEE0A10C}" type="sibTrans" cxnId="{397B806B-F6FB-4B41-89A2-5F74E0420D7A}">
      <dgm:prSet/>
      <dgm:spPr/>
      <dgm:t>
        <a:bodyPr/>
        <a:lstStyle/>
        <a:p>
          <a:pPr algn="ctr"/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587A60-E68A-4160-B128-05BAB8565A4D}">
      <dgm:prSet custT="1"/>
      <dgm:spPr/>
      <dgm:t>
        <a:bodyPr/>
        <a:lstStyle/>
        <a:p>
          <a:pPr algn="ctr"/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158A2F-30C3-41BB-8840-D86462902A23}" type="parTrans" cxnId="{E9BC3A52-2D18-45E3-A995-B07562B3FE75}">
      <dgm:prSet/>
      <dgm:spPr/>
      <dgm:t>
        <a:bodyPr/>
        <a:lstStyle/>
        <a:p>
          <a:pPr algn="ctr"/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29A577C-39B6-4F5F-AF9C-D89C44F870E1}" type="sibTrans" cxnId="{E9BC3A52-2D18-45E3-A995-B07562B3FE75}">
      <dgm:prSet/>
      <dgm:spPr/>
      <dgm:t>
        <a:bodyPr/>
        <a:lstStyle/>
        <a:p>
          <a:pPr algn="ctr"/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6BB392-CCBB-485C-AA44-654B8E91AD91}">
      <dgm:prSet custT="1"/>
      <dgm:spPr/>
      <dgm:t>
        <a:bodyPr/>
        <a:lstStyle/>
        <a:p>
          <a:pPr algn="ctr"/>
          <a:r>
            <a:rPr lang="ru-RU" sz="2000" b="1" dirty="0" smtClean="0">
              <a:solidFill>
                <a:srgbClr val="4C7F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Создание электронного банка методических материалов, олимпиадных и творческих заданий</a:t>
          </a:r>
          <a:endParaRPr lang="ru-RU" sz="2000" b="1" dirty="0">
            <a:solidFill>
              <a:srgbClr val="4C7F0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2795F6D-6BF9-4241-A130-2557A9E55C07}" type="parTrans" cxnId="{D0E9598F-6CB2-46F7-84BA-EA97D1BB4D92}">
      <dgm:prSet/>
      <dgm:spPr/>
      <dgm:t>
        <a:bodyPr/>
        <a:lstStyle/>
        <a:p>
          <a:pPr algn="ctr"/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146CEB-69E5-4289-B6EA-1EFCFCFCFAD8}" type="sibTrans" cxnId="{D0E9598F-6CB2-46F7-84BA-EA97D1BB4D92}">
      <dgm:prSet/>
      <dgm:spPr/>
      <dgm:t>
        <a:bodyPr/>
        <a:lstStyle/>
        <a:p>
          <a:pPr algn="ctr"/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0A8A48-5896-47E7-B43E-BBDB1ADC13CC}">
      <dgm:prSet custT="1"/>
      <dgm:spPr/>
      <dgm:t>
        <a:bodyPr/>
        <a:lstStyle/>
        <a:p>
          <a:pPr algn="ctr"/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54877B-223F-4B58-8D7C-5706895690A8}" type="parTrans" cxnId="{3514AB9C-E63C-4A64-AC39-8E1D7A146D0D}">
      <dgm:prSet/>
      <dgm:spPr/>
      <dgm:t>
        <a:bodyPr/>
        <a:lstStyle/>
        <a:p>
          <a:pPr algn="ctr"/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9D3AF4-43C3-4B68-8081-93CDE975DEB8}" type="sibTrans" cxnId="{3514AB9C-E63C-4A64-AC39-8E1D7A146D0D}">
      <dgm:prSet/>
      <dgm:spPr/>
      <dgm:t>
        <a:bodyPr/>
        <a:lstStyle/>
        <a:p>
          <a:pPr algn="ctr"/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F4B3A5-48CC-4FA4-BA0E-241651D27C67}">
      <dgm:prSet custT="1"/>
      <dgm:spPr/>
      <dgm:t>
        <a:bodyPr/>
        <a:lstStyle/>
        <a:p>
          <a:pPr algn="ctr"/>
          <a:endParaRPr lang="ru-RU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76CE12-1CDD-46D5-B2AD-D678260FC4DE}" type="parTrans" cxnId="{1AB6EABF-62A4-401C-AD6F-4BD3256191A8}">
      <dgm:prSet/>
      <dgm:spPr/>
      <dgm:t>
        <a:bodyPr/>
        <a:lstStyle/>
        <a:p>
          <a:pPr algn="ctr"/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9C74FC-C157-4F84-828B-6F721E012ED2}" type="sibTrans" cxnId="{1AB6EABF-62A4-401C-AD6F-4BD3256191A8}">
      <dgm:prSet/>
      <dgm:spPr/>
      <dgm:t>
        <a:bodyPr/>
        <a:lstStyle/>
        <a:p>
          <a:pPr algn="ctr"/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AC3B05-0B4F-48AE-94E1-6AF4C7C45CB9}">
      <dgm:prSet custT="1"/>
      <dgm:spPr/>
      <dgm:t>
        <a:bodyPr/>
        <a:lstStyle/>
        <a:p>
          <a:pPr algn="ctr"/>
          <a:r>
            <a:rPr lang="ru-RU" sz="2000" b="1" dirty="0" smtClean="0">
              <a:solidFill>
                <a:srgbClr val="E2A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Система мониторинга личностного роста одаренного ребенка</a:t>
          </a:r>
          <a:endParaRPr lang="ru-RU" sz="2000" b="1" dirty="0">
            <a:solidFill>
              <a:srgbClr val="E2AC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FFEF8C-2727-4906-801D-1E20CD3B1256}" type="parTrans" cxnId="{30FB6074-0B0F-409A-8EEB-D9FE4DD2ACBF}">
      <dgm:prSet/>
      <dgm:spPr/>
      <dgm:t>
        <a:bodyPr/>
        <a:lstStyle/>
        <a:p>
          <a:pPr algn="ctr"/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3276B3-FF58-4F02-8731-35BFF6195F32}" type="sibTrans" cxnId="{30FB6074-0B0F-409A-8EEB-D9FE4DD2ACBF}">
      <dgm:prSet/>
      <dgm:spPr/>
      <dgm:t>
        <a:bodyPr/>
        <a:lstStyle/>
        <a:p>
          <a:pPr algn="ctr"/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436429-85FB-49B3-854D-7341C7A6441D}">
      <dgm:prSet custT="1"/>
      <dgm:spPr/>
      <dgm:t>
        <a:bodyPr/>
        <a:lstStyle/>
        <a:p>
          <a:pPr algn="ctr"/>
          <a:endParaRPr lang="ru-RU" sz="2000" b="1" dirty="0">
            <a:solidFill>
              <a:srgbClr val="FF99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9B9D84-6F3E-4913-8A7C-6E195D7B6753}" type="parTrans" cxnId="{C91B1D0D-25E8-468E-BDE0-A6569F4B3F5C}">
      <dgm:prSet/>
      <dgm:spPr/>
      <dgm:t>
        <a:bodyPr/>
        <a:lstStyle/>
        <a:p>
          <a:pPr algn="ctr"/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BEE16B5-D70F-4F60-8750-020E628B730A}" type="sibTrans" cxnId="{C91B1D0D-25E8-468E-BDE0-A6569F4B3F5C}">
      <dgm:prSet/>
      <dgm:spPr/>
      <dgm:t>
        <a:bodyPr/>
        <a:lstStyle/>
        <a:p>
          <a:pPr algn="ctr"/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F551C0-9397-48AF-B906-D6BFD7703A16}">
      <dgm:prSet custT="1"/>
      <dgm:spPr/>
      <dgm:t>
        <a:bodyPr/>
        <a:lstStyle/>
        <a:p>
          <a:pPr algn="ctr"/>
          <a:endParaRPr lang="ru-RU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1E16A2-22D4-45A0-88C8-0E6BEDF88293}" type="parTrans" cxnId="{B74D7ACF-B44C-4C35-BC01-DD496DE261C1}">
      <dgm:prSet/>
      <dgm:spPr/>
      <dgm:t>
        <a:bodyPr/>
        <a:lstStyle/>
        <a:p>
          <a:pPr algn="ctr"/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D01059-2E18-40E2-AB24-89A67E0E2E14}" type="sibTrans" cxnId="{B74D7ACF-B44C-4C35-BC01-DD496DE261C1}">
      <dgm:prSet/>
      <dgm:spPr/>
      <dgm:t>
        <a:bodyPr/>
        <a:lstStyle/>
        <a:p>
          <a:pPr algn="ctr"/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8C50CC-3DAD-4B66-BD1D-ECADB47FABA8}">
      <dgm:prSet custT="1"/>
      <dgm:spPr/>
      <dgm:t>
        <a:bodyPr/>
        <a:lstStyle/>
        <a:p>
          <a:pPr algn="ctr"/>
          <a:r>
            <a:rPr lang="ru-RU" sz="2000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Создание </a:t>
          </a:r>
          <a:r>
            <a:rPr lang="ru-RU" sz="2000" b="1" dirty="0" err="1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стажировочной</a:t>
          </a:r>
          <a:r>
            <a:rPr lang="ru-RU" sz="2000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площадки для педагогов, тренеров</a:t>
          </a:r>
          <a:endParaRPr lang="ru-RU" sz="2000" b="1" dirty="0">
            <a:solidFill>
              <a:schemeClr val="accent5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C99E1F3-4696-4877-81CD-7313C910AD43}" type="parTrans" cxnId="{76726F8C-4EE9-453B-85EE-69D71517E7B6}">
      <dgm:prSet/>
      <dgm:spPr/>
      <dgm:t>
        <a:bodyPr/>
        <a:lstStyle/>
        <a:p>
          <a:pPr algn="ctr"/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65BF53-6B04-418A-86FD-1FEB14AFE5E0}" type="sibTrans" cxnId="{76726F8C-4EE9-453B-85EE-69D71517E7B6}">
      <dgm:prSet/>
      <dgm:spPr/>
      <dgm:t>
        <a:bodyPr/>
        <a:lstStyle/>
        <a:p>
          <a:pPr algn="ctr"/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C0FEEF-4FD8-4FDF-84CA-FCDA1614512E}">
      <dgm:prSet custT="1"/>
      <dgm:spPr/>
      <dgm:t>
        <a:bodyPr/>
        <a:lstStyle/>
        <a:p>
          <a:pPr algn="ctr"/>
          <a:endParaRPr lang="ru-RU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FDF1A7-DA46-4D2A-AA91-B56D416EF15E}" type="parTrans" cxnId="{E87F837A-2D44-439D-B9AD-84BD63AB44DD}">
      <dgm:prSet/>
      <dgm:spPr/>
      <dgm:t>
        <a:bodyPr/>
        <a:lstStyle/>
        <a:p>
          <a:pPr algn="ctr"/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607FD7F-D8FE-4357-869C-BC6D8E9E9E8A}" type="sibTrans" cxnId="{E87F837A-2D44-439D-B9AD-84BD63AB44DD}">
      <dgm:prSet/>
      <dgm:spPr/>
      <dgm:t>
        <a:bodyPr/>
        <a:lstStyle/>
        <a:p>
          <a:pPr algn="ctr"/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32A1F2-3792-493A-8124-BBDD95679353}" type="pres">
      <dgm:prSet presAssocID="{13894C5C-6E6C-450E-AA55-07B00B6CF9D0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DBABDE1-8F69-4E10-91D4-D5BBB9A2100F}" type="pres">
      <dgm:prSet presAssocID="{D778FE7D-1BD9-43AA-B2DE-CB05B3DD84D5}" presName="composite" presStyleCnt="0"/>
      <dgm:spPr/>
    </dgm:pt>
    <dgm:pt modelId="{91BCEB92-208C-4B1F-9ABA-DCDE2473C77F}" type="pres">
      <dgm:prSet presAssocID="{D778FE7D-1BD9-43AA-B2DE-CB05B3DD84D5}" presName="FirstChild" presStyleLbl="revTx" presStyleIdx="0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032F81-DDFC-4F01-9396-7263F481EFEF}" type="pres">
      <dgm:prSet presAssocID="{D778FE7D-1BD9-43AA-B2DE-CB05B3DD84D5}" presName="Parent" presStyleLbl="alignNode1" presStyleIdx="0" presStyleCnt="6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7143AE-F459-4B5C-A873-DEAF771D7AFD}" type="pres">
      <dgm:prSet presAssocID="{D778FE7D-1BD9-43AA-B2DE-CB05B3DD84D5}" presName="Accent" presStyleLbl="parChTrans1D1" presStyleIdx="0" presStyleCnt="6"/>
      <dgm:spPr/>
    </dgm:pt>
    <dgm:pt modelId="{59CA779A-5FAF-4FDB-9B8E-CA2DAE58854E}" type="pres">
      <dgm:prSet presAssocID="{D778FE7D-1BD9-43AA-B2DE-CB05B3DD84D5}" presName="Child" presStyleLbl="revTx" presStyleIdx="1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89A7E5-4C3F-42EB-9CC2-1E58584E0C7D}" type="pres">
      <dgm:prSet presAssocID="{253C4E9A-A679-43D8-B4BE-7A0934EF2BCA}" presName="sibTrans" presStyleCnt="0"/>
      <dgm:spPr/>
    </dgm:pt>
    <dgm:pt modelId="{61A4375B-2184-4005-A296-C83E45A0854A}" type="pres">
      <dgm:prSet presAssocID="{308DE445-1A2C-4ADC-A0DD-7328501C953B}" presName="composite" presStyleCnt="0"/>
      <dgm:spPr/>
    </dgm:pt>
    <dgm:pt modelId="{7622BCB5-74E7-4ECF-A09A-58668C5222D5}" type="pres">
      <dgm:prSet presAssocID="{308DE445-1A2C-4ADC-A0DD-7328501C953B}" presName="FirstChild" presStyleLbl="revTx" presStyleIdx="2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F20CB8-9E69-44D2-9DE2-552004249589}" type="pres">
      <dgm:prSet presAssocID="{308DE445-1A2C-4ADC-A0DD-7328501C953B}" presName="Parent" presStyleLbl="alignNode1" presStyleIdx="1" presStyleCnt="6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59750B-5D40-4CEA-A19E-5926964DCC50}" type="pres">
      <dgm:prSet presAssocID="{308DE445-1A2C-4ADC-A0DD-7328501C953B}" presName="Accent" presStyleLbl="parChTrans1D1" presStyleIdx="1" presStyleCnt="6"/>
      <dgm:spPr/>
    </dgm:pt>
    <dgm:pt modelId="{F9D7998D-70C0-44DE-A559-A2C1A9439507}" type="pres">
      <dgm:prSet presAssocID="{308DE445-1A2C-4ADC-A0DD-7328501C953B}" presName="Child" presStyleLbl="revTx" presStyleIdx="3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F93B11-4B7D-4616-B16C-8EEB0F453C39}" type="pres">
      <dgm:prSet presAssocID="{BA11799A-282A-4E00-AF5F-B30377F0C8C8}" presName="sibTrans" presStyleCnt="0"/>
      <dgm:spPr/>
    </dgm:pt>
    <dgm:pt modelId="{0069A2A5-2E4E-42D1-A34B-1A238B923F75}" type="pres">
      <dgm:prSet presAssocID="{00F44FA7-57CE-4604-9E7A-DE1E78FC1129}" presName="composite" presStyleCnt="0"/>
      <dgm:spPr/>
    </dgm:pt>
    <dgm:pt modelId="{89C11C8B-0496-4C60-AE68-B3EAF9E9CD00}" type="pres">
      <dgm:prSet presAssocID="{00F44FA7-57CE-4604-9E7A-DE1E78FC1129}" presName="FirstChild" presStyleLbl="revTx" presStyleIdx="4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BE2ABE-EAE9-417F-BCD6-AF91B0DBD98D}" type="pres">
      <dgm:prSet presAssocID="{00F44FA7-57CE-4604-9E7A-DE1E78FC1129}" presName="Parent" presStyleLbl="alignNode1" presStyleIdx="2" presStyleCnt="6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6FA5E0-5C5E-4054-ACFC-DBB2604F3D70}" type="pres">
      <dgm:prSet presAssocID="{00F44FA7-57CE-4604-9E7A-DE1E78FC1129}" presName="Accent" presStyleLbl="parChTrans1D1" presStyleIdx="2" presStyleCnt="6"/>
      <dgm:spPr/>
    </dgm:pt>
    <dgm:pt modelId="{96133E63-F5AE-485E-8027-11D3D5A1E226}" type="pres">
      <dgm:prSet presAssocID="{00F44FA7-57CE-4604-9E7A-DE1E78FC1129}" presName="Child" presStyleLbl="revTx" presStyleIdx="5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5EEC27-630D-4AE5-82D9-3BDB09E5BE75}" type="pres">
      <dgm:prSet presAssocID="{5D99C118-D830-4234-9A18-6A00CABE4A69}" presName="sibTrans" presStyleCnt="0"/>
      <dgm:spPr/>
    </dgm:pt>
    <dgm:pt modelId="{4517C775-AAAB-44CD-AA9D-DA4D32875941}" type="pres">
      <dgm:prSet presAssocID="{15587A60-E68A-4160-B128-05BAB8565A4D}" presName="composite" presStyleCnt="0"/>
      <dgm:spPr/>
    </dgm:pt>
    <dgm:pt modelId="{A0BB678F-DF20-49F8-803F-26E1EF66B42E}" type="pres">
      <dgm:prSet presAssocID="{15587A60-E68A-4160-B128-05BAB8565A4D}" presName="FirstChild" presStyleLbl="revTx" presStyleIdx="6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2A129A-38CB-4548-9354-4D595103FE83}" type="pres">
      <dgm:prSet presAssocID="{15587A60-E68A-4160-B128-05BAB8565A4D}" presName="Parent" presStyleLbl="alignNode1" presStyleIdx="3" presStyleCnt="6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8F6C68-C069-4026-90B7-0E7B4F1DE97F}" type="pres">
      <dgm:prSet presAssocID="{15587A60-E68A-4160-B128-05BAB8565A4D}" presName="Accent" presStyleLbl="parChTrans1D1" presStyleIdx="3" presStyleCnt="6"/>
      <dgm:spPr/>
    </dgm:pt>
    <dgm:pt modelId="{8790D25F-C8B6-4A28-B11A-89FE6BD3B1C9}" type="pres">
      <dgm:prSet presAssocID="{15587A60-E68A-4160-B128-05BAB8565A4D}" presName="Child" presStyleLbl="revTx" presStyleIdx="7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24BA60-DA5D-4018-A9C7-450FAEFFD1D5}" type="pres">
      <dgm:prSet presAssocID="{229A577C-39B6-4F5F-AF9C-D89C44F870E1}" presName="sibTrans" presStyleCnt="0"/>
      <dgm:spPr/>
    </dgm:pt>
    <dgm:pt modelId="{2EAA29D6-2DA6-42A0-B989-769B54F7B85A}" type="pres">
      <dgm:prSet presAssocID="{D70A8A48-5896-47E7-B43E-BBDB1ADC13CC}" presName="composite" presStyleCnt="0"/>
      <dgm:spPr/>
    </dgm:pt>
    <dgm:pt modelId="{C3B0539F-07E0-4112-8C59-DD04607FD353}" type="pres">
      <dgm:prSet presAssocID="{D70A8A48-5896-47E7-B43E-BBDB1ADC13CC}" presName="FirstChild" presStyleLbl="revTx" presStyleIdx="8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ACF61D-A7A7-4AAB-B6A1-0978BE6772CF}" type="pres">
      <dgm:prSet presAssocID="{D70A8A48-5896-47E7-B43E-BBDB1ADC13CC}" presName="Parent" presStyleLbl="alignNode1" presStyleIdx="4" presStyleCnt="6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3CDA7D-E86B-41A1-82E5-FD4A3557368B}" type="pres">
      <dgm:prSet presAssocID="{D70A8A48-5896-47E7-B43E-BBDB1ADC13CC}" presName="Accent" presStyleLbl="parChTrans1D1" presStyleIdx="4" presStyleCnt="6"/>
      <dgm:spPr/>
    </dgm:pt>
    <dgm:pt modelId="{A81DF89A-51FA-4C8C-B066-93CEFF40AEA4}" type="pres">
      <dgm:prSet presAssocID="{D70A8A48-5896-47E7-B43E-BBDB1ADC13CC}" presName="Child" presStyleLbl="revTx" presStyleIdx="9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D21F17-59DA-4686-A3C6-3C158ECDDC0E}" type="pres">
      <dgm:prSet presAssocID="{999D3AF4-43C3-4B68-8081-93CDE975DEB8}" presName="sibTrans" presStyleCnt="0"/>
      <dgm:spPr/>
    </dgm:pt>
    <dgm:pt modelId="{CCD51BD3-948C-4AF2-9182-9D7CE8748D25}" type="pres">
      <dgm:prSet presAssocID="{A6F551C0-9397-48AF-B906-D6BFD7703A16}" presName="composite" presStyleCnt="0"/>
      <dgm:spPr/>
    </dgm:pt>
    <dgm:pt modelId="{69C7C017-866D-4984-8159-731039A07030}" type="pres">
      <dgm:prSet presAssocID="{A6F551C0-9397-48AF-B906-D6BFD7703A16}" presName="FirstChild" presStyleLbl="revTx" presStyleIdx="10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73B87D-B3DE-421F-823A-A0C7B64E99AD}" type="pres">
      <dgm:prSet presAssocID="{A6F551C0-9397-48AF-B906-D6BFD7703A16}" presName="Parent" presStyleLbl="alignNode1" presStyleIdx="5" presStyleCnt="6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81F227-0F83-46B6-81BA-C4565BCF656D}" type="pres">
      <dgm:prSet presAssocID="{A6F551C0-9397-48AF-B906-D6BFD7703A16}" presName="Accent" presStyleLbl="parChTrans1D1" presStyleIdx="5" presStyleCnt="6"/>
      <dgm:spPr/>
    </dgm:pt>
    <dgm:pt modelId="{8A05357D-1EDC-473E-8926-3C8917FE2418}" type="pres">
      <dgm:prSet presAssocID="{A6F551C0-9397-48AF-B906-D6BFD7703A16}" presName="Child" presStyleLbl="revTx" presStyleIdx="11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E2ABBB-DA4A-45A4-B996-E4F4A8B72404}" type="presOf" srcId="{15587A60-E68A-4160-B128-05BAB8565A4D}" destId="{7A2A129A-38CB-4548-9354-4D595103FE83}" srcOrd="0" destOrd="0" presId="urn:microsoft.com/office/officeart/2011/layout/TabList"/>
    <dgm:cxn modelId="{5039F22D-32F5-4093-AEA9-CD463CA255D4}" srcId="{00F44FA7-57CE-4604-9E7A-DE1E78FC1129}" destId="{A7854767-217E-490E-9CA6-3083D119FC05}" srcOrd="1" destOrd="0" parTransId="{721CCA14-CE31-4C64-A4AA-56DC8F84EBD8}" sibTransId="{9AFF4C6F-F9FD-4F4C-A857-6D245D6D8F73}"/>
    <dgm:cxn modelId="{D0E9598F-6CB2-46F7-84BA-EA97D1BB4D92}" srcId="{15587A60-E68A-4160-B128-05BAB8565A4D}" destId="{6F6BB392-CCBB-485C-AA44-654B8E91AD91}" srcOrd="1" destOrd="0" parTransId="{22795F6D-6BF9-4241-A130-2557A9E55C07}" sibTransId="{9B146CEB-69E5-4289-B6EA-1EFCFCFCFAD8}"/>
    <dgm:cxn modelId="{45DC1FA9-040F-49D3-9575-5C6599036C73}" type="presOf" srcId="{D70A8A48-5896-47E7-B43E-BBDB1ADC13CC}" destId="{0DACF61D-A7A7-4AAB-B6A1-0978BE6772CF}" srcOrd="0" destOrd="0" presId="urn:microsoft.com/office/officeart/2011/layout/TabList"/>
    <dgm:cxn modelId="{D9E14B03-19A9-4372-BAF7-A99202EB1630}" type="presOf" srcId="{80F0D7F9-3C37-46B1-8989-E64082A04672}" destId="{A0BB678F-DF20-49F8-803F-26E1EF66B42E}" srcOrd="0" destOrd="0" presId="urn:microsoft.com/office/officeart/2011/layout/TabList"/>
    <dgm:cxn modelId="{CB8A942E-487B-442B-ADAF-6A35F96BB7F7}" type="presOf" srcId="{D778FE7D-1BD9-43AA-B2DE-CB05B3DD84D5}" destId="{04032F81-DDFC-4F01-9396-7263F481EFEF}" srcOrd="0" destOrd="0" presId="urn:microsoft.com/office/officeart/2011/layout/TabList"/>
    <dgm:cxn modelId="{29092C3E-9E50-4F15-980F-9C4800C82240}" type="presOf" srcId="{0CC0FEEF-4FD8-4FDF-84CA-FCDA1614512E}" destId="{69C7C017-866D-4984-8159-731039A07030}" srcOrd="0" destOrd="0" presId="urn:microsoft.com/office/officeart/2011/layout/TabList"/>
    <dgm:cxn modelId="{3514AB9C-E63C-4A64-AC39-8E1D7A146D0D}" srcId="{13894C5C-6E6C-450E-AA55-07B00B6CF9D0}" destId="{D70A8A48-5896-47E7-B43E-BBDB1ADC13CC}" srcOrd="4" destOrd="0" parTransId="{9954877B-223F-4B58-8D7C-5706895690A8}" sibTransId="{999D3AF4-43C3-4B68-8081-93CDE975DEB8}"/>
    <dgm:cxn modelId="{B3FD1166-319F-4248-8F62-36290DE3DE4A}" type="presOf" srcId="{A7854767-217E-490E-9CA6-3083D119FC05}" destId="{96133E63-F5AE-485E-8027-11D3D5A1E226}" srcOrd="0" destOrd="0" presId="urn:microsoft.com/office/officeart/2011/layout/TabList"/>
    <dgm:cxn modelId="{22D9B18F-F1DE-44FC-A807-0A0F7ABEAF76}" type="presOf" srcId="{948C50CC-3DAD-4B66-BD1D-ECADB47FABA8}" destId="{8A05357D-1EDC-473E-8926-3C8917FE2418}" srcOrd="0" destOrd="0" presId="urn:microsoft.com/office/officeart/2011/layout/TabList"/>
    <dgm:cxn modelId="{C4E6F18B-E4D9-4805-837A-D872594C1498}" type="presOf" srcId="{00F44FA7-57CE-4604-9E7A-DE1E78FC1129}" destId="{3FBE2ABE-EAE9-417F-BCD6-AF91B0DBD98D}" srcOrd="0" destOrd="0" presId="urn:microsoft.com/office/officeart/2011/layout/TabList"/>
    <dgm:cxn modelId="{C91B1D0D-25E8-468E-BDE0-A6569F4B3F5C}" srcId="{D70A8A48-5896-47E7-B43E-BBDB1ADC13CC}" destId="{86436429-85FB-49B3-854D-7341C7A6441D}" srcOrd="2" destOrd="0" parTransId="{AF9B9D84-6F3E-4913-8A7C-6E195D7B6753}" sibTransId="{0BEE16B5-D70F-4F60-8750-020E628B730A}"/>
    <dgm:cxn modelId="{CEBE40E4-B4AA-4208-8393-5435328BF81E}" type="presOf" srcId="{385EEBC3-8270-4659-B5A6-3C13047AB8DF}" destId="{F9D7998D-70C0-44DE-A559-A2C1A9439507}" srcOrd="0" destOrd="0" presId="urn:microsoft.com/office/officeart/2011/layout/TabList"/>
    <dgm:cxn modelId="{94A59915-ABEB-44C7-A969-942BBD49457B}" srcId="{13894C5C-6E6C-450E-AA55-07B00B6CF9D0}" destId="{308DE445-1A2C-4ADC-A0DD-7328501C953B}" srcOrd="1" destOrd="0" parTransId="{900E6538-17FD-4263-A3FF-A43D89154EC9}" sibTransId="{BA11799A-282A-4E00-AF5F-B30377F0C8C8}"/>
    <dgm:cxn modelId="{64FB0873-6DD1-4B18-B3DB-3AFEAAE857E6}" srcId="{13894C5C-6E6C-450E-AA55-07B00B6CF9D0}" destId="{D778FE7D-1BD9-43AA-B2DE-CB05B3DD84D5}" srcOrd="0" destOrd="0" parTransId="{1DA9527D-1DE9-4FE9-965E-752F11EA2793}" sibTransId="{253C4E9A-A679-43D8-B4BE-7A0934EF2BCA}"/>
    <dgm:cxn modelId="{0EF655B5-34B2-42CE-832B-713A1D6F0867}" type="presOf" srcId="{D0AC3B05-0B4F-48AE-94E1-6AF4C7C45CB9}" destId="{A81DF89A-51FA-4C8C-B066-93CEFF40AEA4}" srcOrd="0" destOrd="0" presId="urn:microsoft.com/office/officeart/2011/layout/TabList"/>
    <dgm:cxn modelId="{C2FC119F-EDF7-468C-9D77-EB014D1E9C6A}" srcId="{00F44FA7-57CE-4604-9E7A-DE1E78FC1129}" destId="{9CCEF5C8-F9D8-4ED4-BF66-89D62F2F7AB6}" srcOrd="0" destOrd="0" parTransId="{29CBFF26-6C9A-46B3-817A-8B151014C5E9}" sibTransId="{3D80DEEB-E858-4063-B49F-E74D149BB379}"/>
    <dgm:cxn modelId="{720B24E0-6BCD-4A7D-A64F-24F2C3029554}" type="presOf" srcId="{A9F4B3A5-48CC-4FA4-BA0E-241651D27C67}" destId="{C3B0539F-07E0-4112-8C59-DD04607FD353}" srcOrd="0" destOrd="0" presId="urn:microsoft.com/office/officeart/2011/layout/TabList"/>
    <dgm:cxn modelId="{397B806B-F6FB-4B41-89A2-5F74E0420D7A}" srcId="{15587A60-E68A-4160-B128-05BAB8565A4D}" destId="{80F0D7F9-3C37-46B1-8989-E64082A04672}" srcOrd="0" destOrd="0" parTransId="{9B780123-FE64-44EC-871F-D7EFF93FD09B}" sibTransId="{E938CDCC-052A-4A39-9C85-4AE0AEE0A10C}"/>
    <dgm:cxn modelId="{30FB6074-0B0F-409A-8EEB-D9FE4DD2ACBF}" srcId="{D70A8A48-5896-47E7-B43E-BBDB1ADC13CC}" destId="{D0AC3B05-0B4F-48AE-94E1-6AF4C7C45CB9}" srcOrd="1" destOrd="0" parTransId="{91FFEF8C-2727-4906-801D-1E20CD3B1256}" sibTransId="{6B3276B3-FF58-4F02-8731-35BFF6195F32}"/>
    <dgm:cxn modelId="{B74D7ACF-B44C-4C35-BC01-DD496DE261C1}" srcId="{13894C5C-6E6C-450E-AA55-07B00B6CF9D0}" destId="{A6F551C0-9397-48AF-B906-D6BFD7703A16}" srcOrd="5" destOrd="0" parTransId="{5D1E16A2-22D4-45A0-88C8-0E6BEDF88293}" sibTransId="{D2D01059-2E18-40E2-AB24-89A67E0E2E14}"/>
    <dgm:cxn modelId="{C195566E-67CB-45AF-9FCE-6C2FF0CA993C}" type="presOf" srcId="{6F6BB392-CCBB-485C-AA44-654B8E91AD91}" destId="{8790D25F-C8B6-4A28-B11A-89FE6BD3B1C9}" srcOrd="0" destOrd="0" presId="urn:microsoft.com/office/officeart/2011/layout/TabList"/>
    <dgm:cxn modelId="{0060328C-ECF1-4332-9D3A-C14B52F1FADE}" type="presOf" srcId="{13894C5C-6E6C-450E-AA55-07B00B6CF9D0}" destId="{DD32A1F2-3792-493A-8124-BBDD95679353}" srcOrd="0" destOrd="0" presId="urn:microsoft.com/office/officeart/2011/layout/TabList"/>
    <dgm:cxn modelId="{ACF2D9E5-ED6B-4981-903E-0FE996520F6C}" type="presOf" srcId="{EF64A399-825C-4930-844F-F5C192E61641}" destId="{59CA779A-5FAF-4FDB-9B8E-CA2DAE58854E}" srcOrd="0" destOrd="0" presId="urn:microsoft.com/office/officeart/2011/layout/TabList"/>
    <dgm:cxn modelId="{E3B20708-94AB-4291-A69C-324F26D81686}" type="presOf" srcId="{4B3F63FB-886E-4E51-92E8-227ABEABC16C}" destId="{7622BCB5-74E7-4ECF-A09A-58668C5222D5}" srcOrd="0" destOrd="0" presId="urn:microsoft.com/office/officeart/2011/layout/TabList"/>
    <dgm:cxn modelId="{E87F837A-2D44-439D-B9AD-84BD63AB44DD}" srcId="{A6F551C0-9397-48AF-B906-D6BFD7703A16}" destId="{0CC0FEEF-4FD8-4FDF-84CA-FCDA1614512E}" srcOrd="0" destOrd="0" parTransId="{49FDF1A7-DA46-4D2A-AA91-B56D416EF15E}" sibTransId="{4607FD7F-D8FE-4357-869C-BC6D8E9E9E8A}"/>
    <dgm:cxn modelId="{4E94D78B-548D-4A2E-A061-97FCC4EDB588}" srcId="{308DE445-1A2C-4ADC-A0DD-7328501C953B}" destId="{385EEBC3-8270-4659-B5A6-3C13047AB8DF}" srcOrd="1" destOrd="0" parTransId="{A5737A7B-5940-4F80-96FA-D2408B7B5DE9}" sibTransId="{8A794949-103C-4510-8C7C-6597ED4CA438}"/>
    <dgm:cxn modelId="{DE0DDFA7-B12B-4C5A-BB87-BA9CF5DA9540}" type="presOf" srcId="{308DE445-1A2C-4ADC-A0DD-7328501C953B}" destId="{48F20CB8-9E69-44D2-9DE2-552004249589}" srcOrd="0" destOrd="0" presId="urn:microsoft.com/office/officeart/2011/layout/TabList"/>
    <dgm:cxn modelId="{A96F56A2-62C4-4B43-9926-5290D79B5925}" srcId="{13894C5C-6E6C-450E-AA55-07B00B6CF9D0}" destId="{00F44FA7-57CE-4604-9E7A-DE1E78FC1129}" srcOrd="2" destOrd="0" parTransId="{41DD39A5-7C68-4594-BD7E-7A443B7C16A0}" sibTransId="{5D99C118-D830-4234-9A18-6A00CABE4A69}"/>
    <dgm:cxn modelId="{E9BC3A52-2D18-45E3-A995-B07562B3FE75}" srcId="{13894C5C-6E6C-450E-AA55-07B00B6CF9D0}" destId="{15587A60-E68A-4160-B128-05BAB8565A4D}" srcOrd="3" destOrd="0" parTransId="{16158A2F-30C3-41BB-8840-D86462902A23}" sibTransId="{229A577C-39B6-4F5F-AF9C-D89C44F870E1}"/>
    <dgm:cxn modelId="{59E76A20-FEDB-4091-9D7C-3DEAC8C3B9D9}" srcId="{308DE445-1A2C-4ADC-A0DD-7328501C953B}" destId="{4B3F63FB-886E-4E51-92E8-227ABEABC16C}" srcOrd="0" destOrd="0" parTransId="{DFA23477-E5A9-4B01-81DD-41035963A71A}" sibTransId="{D3526EEF-0B49-4DA6-95CE-C99555572FB3}"/>
    <dgm:cxn modelId="{61CFB443-CECA-48EA-A68B-B6ECEDC754DD}" type="presOf" srcId="{9CCEF5C8-F9D8-4ED4-BF66-89D62F2F7AB6}" destId="{89C11C8B-0496-4C60-AE68-B3EAF9E9CD00}" srcOrd="0" destOrd="0" presId="urn:microsoft.com/office/officeart/2011/layout/TabList"/>
    <dgm:cxn modelId="{1AB6EABF-62A4-401C-AD6F-4BD3256191A8}" srcId="{D70A8A48-5896-47E7-B43E-BBDB1ADC13CC}" destId="{A9F4B3A5-48CC-4FA4-BA0E-241651D27C67}" srcOrd="0" destOrd="0" parTransId="{8076CE12-1CDD-46D5-B2AD-D678260FC4DE}" sibTransId="{E79C74FC-C157-4F84-828B-6F721E012ED2}"/>
    <dgm:cxn modelId="{36AB2491-2E55-402D-B57D-C01AF5220491}" srcId="{D778FE7D-1BD9-43AA-B2DE-CB05B3DD84D5}" destId="{EF64A399-825C-4930-844F-F5C192E61641}" srcOrd="1" destOrd="0" parTransId="{2BD3179D-B400-4262-B5B6-5795BB5C642B}" sibTransId="{F2B542FE-83C0-4D0E-9843-C2EF0283539E}"/>
    <dgm:cxn modelId="{76726F8C-4EE9-453B-85EE-69D71517E7B6}" srcId="{A6F551C0-9397-48AF-B906-D6BFD7703A16}" destId="{948C50CC-3DAD-4B66-BD1D-ECADB47FABA8}" srcOrd="1" destOrd="0" parTransId="{7C99E1F3-4696-4877-81CD-7313C910AD43}" sibTransId="{1065BF53-6B04-418A-86FD-1FEB14AFE5E0}"/>
    <dgm:cxn modelId="{76F624B4-5B2A-4634-BF3E-AE645962F830}" type="presOf" srcId="{41BBF0D5-12DB-4595-B447-C9F8FDA97853}" destId="{91BCEB92-208C-4B1F-9ABA-DCDE2473C77F}" srcOrd="0" destOrd="0" presId="urn:microsoft.com/office/officeart/2011/layout/TabList"/>
    <dgm:cxn modelId="{F1C0BECE-E8F5-460B-910D-6704AECE09F3}" srcId="{D778FE7D-1BD9-43AA-B2DE-CB05B3DD84D5}" destId="{41BBF0D5-12DB-4595-B447-C9F8FDA97853}" srcOrd="0" destOrd="0" parTransId="{2156368C-F5F2-4692-A4A2-1AB9F3A41B9D}" sibTransId="{779D3C43-CC75-4284-859E-983582A43678}"/>
    <dgm:cxn modelId="{7A8FCFDA-9FB9-4785-955A-AEF47C632FCB}" type="presOf" srcId="{86436429-85FB-49B3-854D-7341C7A6441D}" destId="{A81DF89A-51FA-4C8C-B066-93CEFF40AEA4}" srcOrd="0" destOrd="1" presId="urn:microsoft.com/office/officeart/2011/layout/TabList"/>
    <dgm:cxn modelId="{892AAF3B-7EA5-4864-89BE-25C382691CC7}" type="presOf" srcId="{A6F551C0-9397-48AF-B906-D6BFD7703A16}" destId="{D773B87D-B3DE-421F-823A-A0C7B64E99AD}" srcOrd="0" destOrd="0" presId="urn:microsoft.com/office/officeart/2011/layout/TabList"/>
    <dgm:cxn modelId="{8B5CF823-EB59-443E-A7C3-D205B12B75D1}" type="presParOf" srcId="{DD32A1F2-3792-493A-8124-BBDD95679353}" destId="{FDBABDE1-8F69-4E10-91D4-D5BBB9A2100F}" srcOrd="0" destOrd="0" presId="urn:microsoft.com/office/officeart/2011/layout/TabList"/>
    <dgm:cxn modelId="{68CFFFA8-01D0-4F79-B4FB-C45706C5944D}" type="presParOf" srcId="{FDBABDE1-8F69-4E10-91D4-D5BBB9A2100F}" destId="{91BCEB92-208C-4B1F-9ABA-DCDE2473C77F}" srcOrd="0" destOrd="0" presId="urn:microsoft.com/office/officeart/2011/layout/TabList"/>
    <dgm:cxn modelId="{A60D17CA-1608-4695-8432-075C31182A4A}" type="presParOf" srcId="{FDBABDE1-8F69-4E10-91D4-D5BBB9A2100F}" destId="{04032F81-DDFC-4F01-9396-7263F481EFEF}" srcOrd="1" destOrd="0" presId="urn:microsoft.com/office/officeart/2011/layout/TabList"/>
    <dgm:cxn modelId="{476C262B-328A-4A92-9618-B79806137B95}" type="presParOf" srcId="{FDBABDE1-8F69-4E10-91D4-D5BBB9A2100F}" destId="{2E7143AE-F459-4B5C-A873-DEAF771D7AFD}" srcOrd="2" destOrd="0" presId="urn:microsoft.com/office/officeart/2011/layout/TabList"/>
    <dgm:cxn modelId="{963F4AA6-FF43-45F8-A0E6-7F7C9FB83AC6}" type="presParOf" srcId="{DD32A1F2-3792-493A-8124-BBDD95679353}" destId="{59CA779A-5FAF-4FDB-9B8E-CA2DAE58854E}" srcOrd="1" destOrd="0" presId="urn:microsoft.com/office/officeart/2011/layout/TabList"/>
    <dgm:cxn modelId="{A336D1DA-1D42-496B-8708-E756B123993A}" type="presParOf" srcId="{DD32A1F2-3792-493A-8124-BBDD95679353}" destId="{1B89A7E5-4C3F-42EB-9CC2-1E58584E0C7D}" srcOrd="2" destOrd="0" presId="urn:microsoft.com/office/officeart/2011/layout/TabList"/>
    <dgm:cxn modelId="{4624AE97-6A69-4FC3-AE2D-01026A118E06}" type="presParOf" srcId="{DD32A1F2-3792-493A-8124-BBDD95679353}" destId="{61A4375B-2184-4005-A296-C83E45A0854A}" srcOrd="3" destOrd="0" presId="urn:microsoft.com/office/officeart/2011/layout/TabList"/>
    <dgm:cxn modelId="{9D17A749-998D-4006-AD32-BE78A005479B}" type="presParOf" srcId="{61A4375B-2184-4005-A296-C83E45A0854A}" destId="{7622BCB5-74E7-4ECF-A09A-58668C5222D5}" srcOrd="0" destOrd="0" presId="urn:microsoft.com/office/officeart/2011/layout/TabList"/>
    <dgm:cxn modelId="{6E06D8AE-F701-46AC-AE5E-623F7359CA84}" type="presParOf" srcId="{61A4375B-2184-4005-A296-C83E45A0854A}" destId="{48F20CB8-9E69-44D2-9DE2-552004249589}" srcOrd="1" destOrd="0" presId="urn:microsoft.com/office/officeart/2011/layout/TabList"/>
    <dgm:cxn modelId="{A872B9AA-CD89-411C-8CFC-95FE4F2758E3}" type="presParOf" srcId="{61A4375B-2184-4005-A296-C83E45A0854A}" destId="{F759750B-5D40-4CEA-A19E-5926964DCC50}" srcOrd="2" destOrd="0" presId="urn:microsoft.com/office/officeart/2011/layout/TabList"/>
    <dgm:cxn modelId="{B40AB846-DDE5-4BD0-B318-12AEA2463A63}" type="presParOf" srcId="{DD32A1F2-3792-493A-8124-BBDD95679353}" destId="{F9D7998D-70C0-44DE-A559-A2C1A9439507}" srcOrd="4" destOrd="0" presId="urn:microsoft.com/office/officeart/2011/layout/TabList"/>
    <dgm:cxn modelId="{FEB2259F-220E-4A12-A411-0990BA5FB8B7}" type="presParOf" srcId="{DD32A1F2-3792-493A-8124-BBDD95679353}" destId="{B6F93B11-4B7D-4616-B16C-8EEB0F453C39}" srcOrd="5" destOrd="0" presId="urn:microsoft.com/office/officeart/2011/layout/TabList"/>
    <dgm:cxn modelId="{C3CFF37A-50FD-4420-9940-C83825986504}" type="presParOf" srcId="{DD32A1F2-3792-493A-8124-BBDD95679353}" destId="{0069A2A5-2E4E-42D1-A34B-1A238B923F75}" srcOrd="6" destOrd="0" presId="urn:microsoft.com/office/officeart/2011/layout/TabList"/>
    <dgm:cxn modelId="{F9D7A36E-2F37-4731-8127-5D6A32BBCFD7}" type="presParOf" srcId="{0069A2A5-2E4E-42D1-A34B-1A238B923F75}" destId="{89C11C8B-0496-4C60-AE68-B3EAF9E9CD00}" srcOrd="0" destOrd="0" presId="urn:microsoft.com/office/officeart/2011/layout/TabList"/>
    <dgm:cxn modelId="{2E81D9A8-129D-4CCC-897D-C7D911FD91AB}" type="presParOf" srcId="{0069A2A5-2E4E-42D1-A34B-1A238B923F75}" destId="{3FBE2ABE-EAE9-417F-BCD6-AF91B0DBD98D}" srcOrd="1" destOrd="0" presId="urn:microsoft.com/office/officeart/2011/layout/TabList"/>
    <dgm:cxn modelId="{7D68B1B2-F624-47A8-AE29-925BE567A032}" type="presParOf" srcId="{0069A2A5-2E4E-42D1-A34B-1A238B923F75}" destId="{BA6FA5E0-5C5E-4054-ACFC-DBB2604F3D70}" srcOrd="2" destOrd="0" presId="urn:microsoft.com/office/officeart/2011/layout/TabList"/>
    <dgm:cxn modelId="{5E473288-58F0-4444-BF7A-C553D41CEF7A}" type="presParOf" srcId="{DD32A1F2-3792-493A-8124-BBDD95679353}" destId="{96133E63-F5AE-485E-8027-11D3D5A1E226}" srcOrd="7" destOrd="0" presId="urn:microsoft.com/office/officeart/2011/layout/TabList"/>
    <dgm:cxn modelId="{01A0CBD2-5784-43C4-8ABF-14D728EEEF56}" type="presParOf" srcId="{DD32A1F2-3792-493A-8124-BBDD95679353}" destId="{545EEC27-630D-4AE5-82D9-3BDB09E5BE75}" srcOrd="8" destOrd="0" presId="urn:microsoft.com/office/officeart/2011/layout/TabList"/>
    <dgm:cxn modelId="{F4B39F44-0231-43B1-95A5-053CC252E00B}" type="presParOf" srcId="{DD32A1F2-3792-493A-8124-BBDD95679353}" destId="{4517C775-AAAB-44CD-AA9D-DA4D32875941}" srcOrd="9" destOrd="0" presId="urn:microsoft.com/office/officeart/2011/layout/TabList"/>
    <dgm:cxn modelId="{918969F5-F027-41D0-A411-B35553201803}" type="presParOf" srcId="{4517C775-AAAB-44CD-AA9D-DA4D32875941}" destId="{A0BB678F-DF20-49F8-803F-26E1EF66B42E}" srcOrd="0" destOrd="0" presId="urn:microsoft.com/office/officeart/2011/layout/TabList"/>
    <dgm:cxn modelId="{86E1EC36-4DF1-4D28-B415-8B18599AD8FD}" type="presParOf" srcId="{4517C775-AAAB-44CD-AA9D-DA4D32875941}" destId="{7A2A129A-38CB-4548-9354-4D595103FE83}" srcOrd="1" destOrd="0" presId="urn:microsoft.com/office/officeart/2011/layout/TabList"/>
    <dgm:cxn modelId="{DF220D6D-2242-4842-8C17-290BAAAF8E94}" type="presParOf" srcId="{4517C775-AAAB-44CD-AA9D-DA4D32875941}" destId="{568F6C68-C069-4026-90B7-0E7B4F1DE97F}" srcOrd="2" destOrd="0" presId="urn:microsoft.com/office/officeart/2011/layout/TabList"/>
    <dgm:cxn modelId="{CADA360E-8F2E-47C2-BEA1-9A75764D3F2C}" type="presParOf" srcId="{DD32A1F2-3792-493A-8124-BBDD95679353}" destId="{8790D25F-C8B6-4A28-B11A-89FE6BD3B1C9}" srcOrd="10" destOrd="0" presId="urn:microsoft.com/office/officeart/2011/layout/TabList"/>
    <dgm:cxn modelId="{0974E05B-FE4B-4AF1-8E1B-618E3E66D50C}" type="presParOf" srcId="{DD32A1F2-3792-493A-8124-BBDD95679353}" destId="{D524BA60-DA5D-4018-A9C7-450FAEFFD1D5}" srcOrd="11" destOrd="0" presId="urn:microsoft.com/office/officeart/2011/layout/TabList"/>
    <dgm:cxn modelId="{34B1133A-D165-4921-A1EC-D49DC0430676}" type="presParOf" srcId="{DD32A1F2-3792-493A-8124-BBDD95679353}" destId="{2EAA29D6-2DA6-42A0-B989-769B54F7B85A}" srcOrd="12" destOrd="0" presId="urn:microsoft.com/office/officeart/2011/layout/TabList"/>
    <dgm:cxn modelId="{95999358-1D42-4DAB-B0B8-805F5CBE1F0A}" type="presParOf" srcId="{2EAA29D6-2DA6-42A0-B989-769B54F7B85A}" destId="{C3B0539F-07E0-4112-8C59-DD04607FD353}" srcOrd="0" destOrd="0" presId="urn:microsoft.com/office/officeart/2011/layout/TabList"/>
    <dgm:cxn modelId="{C399C5C7-BD1E-4112-A340-6B120FC862DB}" type="presParOf" srcId="{2EAA29D6-2DA6-42A0-B989-769B54F7B85A}" destId="{0DACF61D-A7A7-4AAB-B6A1-0978BE6772CF}" srcOrd="1" destOrd="0" presId="urn:microsoft.com/office/officeart/2011/layout/TabList"/>
    <dgm:cxn modelId="{82F8BFF9-D8CF-40C9-BA7B-FC3C3AABB47B}" type="presParOf" srcId="{2EAA29D6-2DA6-42A0-B989-769B54F7B85A}" destId="{AD3CDA7D-E86B-41A1-82E5-FD4A3557368B}" srcOrd="2" destOrd="0" presId="urn:microsoft.com/office/officeart/2011/layout/TabList"/>
    <dgm:cxn modelId="{BE4F2598-D1FF-4763-895A-A0C6BB5C0CD8}" type="presParOf" srcId="{DD32A1F2-3792-493A-8124-BBDD95679353}" destId="{A81DF89A-51FA-4C8C-B066-93CEFF40AEA4}" srcOrd="13" destOrd="0" presId="urn:microsoft.com/office/officeart/2011/layout/TabList"/>
    <dgm:cxn modelId="{1E7A4652-C616-4270-85C9-752C9FA87115}" type="presParOf" srcId="{DD32A1F2-3792-493A-8124-BBDD95679353}" destId="{0FD21F17-59DA-4686-A3C6-3C158ECDDC0E}" srcOrd="14" destOrd="0" presId="urn:microsoft.com/office/officeart/2011/layout/TabList"/>
    <dgm:cxn modelId="{C93C3F93-BED0-42BA-810B-4DA954702295}" type="presParOf" srcId="{DD32A1F2-3792-493A-8124-BBDD95679353}" destId="{CCD51BD3-948C-4AF2-9182-9D7CE8748D25}" srcOrd="15" destOrd="0" presId="urn:microsoft.com/office/officeart/2011/layout/TabList"/>
    <dgm:cxn modelId="{3E271FFA-FA7B-45A5-9A93-931946FFA9BE}" type="presParOf" srcId="{CCD51BD3-948C-4AF2-9182-9D7CE8748D25}" destId="{69C7C017-866D-4984-8159-731039A07030}" srcOrd="0" destOrd="0" presId="urn:microsoft.com/office/officeart/2011/layout/TabList"/>
    <dgm:cxn modelId="{A04FFE54-3073-4CD1-A752-429F49D00B7E}" type="presParOf" srcId="{CCD51BD3-948C-4AF2-9182-9D7CE8748D25}" destId="{D773B87D-B3DE-421F-823A-A0C7B64E99AD}" srcOrd="1" destOrd="0" presId="urn:microsoft.com/office/officeart/2011/layout/TabList"/>
    <dgm:cxn modelId="{59E76C4B-3B56-42D2-82DC-5EE2CF9A94B3}" type="presParOf" srcId="{CCD51BD3-948C-4AF2-9182-9D7CE8748D25}" destId="{6881F227-0F83-46B6-81BA-C4565BCF656D}" srcOrd="2" destOrd="0" presId="urn:microsoft.com/office/officeart/2011/layout/TabList"/>
    <dgm:cxn modelId="{FBABF64F-A7D5-42F7-88DA-AE73EFA7C787}" type="presParOf" srcId="{DD32A1F2-3792-493A-8124-BBDD95679353}" destId="{8A05357D-1EDC-473E-8926-3C8917FE2418}" srcOrd="16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C7CC325-3226-4A0F-9E34-4D095EBDEDD6}" type="doc">
      <dgm:prSet loTypeId="urn:microsoft.com/office/officeart/2005/8/layout/venn1" loCatId="relationship" qsTypeId="urn:microsoft.com/office/officeart/2005/8/quickstyle/3d2" qsCatId="3D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9DD17B16-00B2-4DC0-BDC5-BF962EDA8F17}">
      <dgm:prSet/>
      <dgm:spPr/>
      <dgm:t>
        <a:bodyPr/>
        <a:lstStyle/>
        <a:p>
          <a:pPr rtl="0"/>
          <a:r>
            <a:rPr lang="ru-RU" dirty="0" smtClean="0"/>
            <a:t>Разработка и апробация модели открытого обогащенного образовательного пространства для развития различных видов детской одаренности в познавательной, художественно-эстетической и коммуникативной деятельности</a:t>
          </a:r>
          <a:endParaRPr lang="ru-RU" dirty="0"/>
        </a:p>
      </dgm:t>
    </dgm:pt>
    <dgm:pt modelId="{0B04C765-38EE-4F4E-B673-AE542BA42100}" type="parTrans" cxnId="{DC650BC9-0851-46C9-BEC5-DD44F417C79F}">
      <dgm:prSet/>
      <dgm:spPr/>
      <dgm:t>
        <a:bodyPr/>
        <a:lstStyle/>
        <a:p>
          <a:endParaRPr lang="ru-RU"/>
        </a:p>
      </dgm:t>
    </dgm:pt>
    <dgm:pt modelId="{21A7BD93-8E17-48F5-812E-91C8330667D9}" type="sibTrans" cxnId="{DC650BC9-0851-46C9-BEC5-DD44F417C79F}">
      <dgm:prSet/>
      <dgm:spPr/>
      <dgm:t>
        <a:bodyPr/>
        <a:lstStyle/>
        <a:p>
          <a:endParaRPr lang="ru-RU"/>
        </a:p>
      </dgm:t>
    </dgm:pt>
    <dgm:pt modelId="{7BAED305-27EC-4C5C-BB41-ED08B931FF09}" type="pres">
      <dgm:prSet presAssocID="{0C7CC325-3226-4A0F-9E34-4D095EBDEDD6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509922-5251-4E50-B682-1714736E1317}" type="pres">
      <dgm:prSet presAssocID="{9DD17B16-00B2-4DC0-BDC5-BF962EDA8F17}" presName="circ1TxSh" presStyleLbl="vennNode1" presStyleIdx="0" presStyleCnt="1"/>
      <dgm:spPr/>
      <dgm:t>
        <a:bodyPr/>
        <a:lstStyle/>
        <a:p>
          <a:endParaRPr lang="ru-RU"/>
        </a:p>
      </dgm:t>
    </dgm:pt>
  </dgm:ptLst>
  <dgm:cxnLst>
    <dgm:cxn modelId="{DC650BC9-0851-46C9-BEC5-DD44F417C79F}" srcId="{0C7CC325-3226-4A0F-9E34-4D095EBDEDD6}" destId="{9DD17B16-00B2-4DC0-BDC5-BF962EDA8F17}" srcOrd="0" destOrd="0" parTransId="{0B04C765-38EE-4F4E-B673-AE542BA42100}" sibTransId="{21A7BD93-8E17-48F5-812E-91C8330667D9}"/>
    <dgm:cxn modelId="{2AD4FF23-9800-4B44-8D49-13C936D26897}" type="presOf" srcId="{0C7CC325-3226-4A0F-9E34-4D095EBDEDD6}" destId="{7BAED305-27EC-4C5C-BB41-ED08B931FF09}" srcOrd="0" destOrd="0" presId="urn:microsoft.com/office/officeart/2005/8/layout/venn1"/>
    <dgm:cxn modelId="{CD0ABC9B-807B-4455-BCD7-61056D6DECF7}" type="presOf" srcId="{9DD17B16-00B2-4DC0-BDC5-BF962EDA8F17}" destId="{CA509922-5251-4E50-B682-1714736E1317}" srcOrd="0" destOrd="0" presId="urn:microsoft.com/office/officeart/2005/8/layout/venn1"/>
    <dgm:cxn modelId="{20E7C521-9845-4B1D-B27A-770BB1855C2C}" type="presParOf" srcId="{7BAED305-27EC-4C5C-BB41-ED08B931FF09}" destId="{CA509922-5251-4E50-B682-1714736E1317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E5C492D-1E25-4281-B3C7-A6D6B62AAF75}" type="doc">
      <dgm:prSet loTypeId="urn:microsoft.com/office/officeart/2005/8/layout/default" loCatId="list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7E6BC342-A7DB-42C1-B872-9F2FFAE70FA8}">
      <dgm:prSet phldrT="[Текст]"/>
      <dgm:spPr/>
      <dgm:t>
        <a:bodyPr/>
        <a:lstStyle/>
        <a:p>
          <a:r>
            <a:rPr lang="ru-RU" dirty="0" smtClean="0"/>
            <a:t>Результаты внеурочной деятельности</a:t>
          </a:r>
          <a:endParaRPr lang="ru-RU" dirty="0"/>
        </a:p>
      </dgm:t>
    </dgm:pt>
    <dgm:pt modelId="{AC39C71B-B75F-4942-A76B-1DE429200F46}" type="parTrans" cxnId="{092A9AD1-A6DF-4127-B1F3-1682118F82B2}">
      <dgm:prSet/>
      <dgm:spPr/>
      <dgm:t>
        <a:bodyPr/>
        <a:lstStyle/>
        <a:p>
          <a:endParaRPr lang="ru-RU"/>
        </a:p>
      </dgm:t>
    </dgm:pt>
    <dgm:pt modelId="{3C15B264-C23F-4A3D-A5FD-50A4FCE6A921}" type="sibTrans" cxnId="{092A9AD1-A6DF-4127-B1F3-1682118F82B2}">
      <dgm:prSet/>
      <dgm:spPr/>
      <dgm:t>
        <a:bodyPr/>
        <a:lstStyle/>
        <a:p>
          <a:endParaRPr lang="ru-RU"/>
        </a:p>
      </dgm:t>
    </dgm:pt>
    <dgm:pt modelId="{96EE3739-D53F-4166-B6D0-339E990A838E}">
      <dgm:prSet phldrT="[Текст]"/>
      <dgm:spPr/>
      <dgm:t>
        <a:bodyPr/>
        <a:lstStyle/>
        <a:p>
          <a:r>
            <a:rPr lang="ru-RU" dirty="0" smtClean="0"/>
            <a:t>Качество программно-методического обеспечения</a:t>
          </a:r>
          <a:endParaRPr lang="ru-RU" dirty="0"/>
        </a:p>
      </dgm:t>
    </dgm:pt>
    <dgm:pt modelId="{68621EF8-71CD-4B73-8B54-EC2EB2769DB5}" type="parTrans" cxnId="{11F4C503-D934-4E77-AB0F-C8369A9FF63A}">
      <dgm:prSet/>
      <dgm:spPr/>
      <dgm:t>
        <a:bodyPr/>
        <a:lstStyle/>
        <a:p>
          <a:endParaRPr lang="ru-RU"/>
        </a:p>
      </dgm:t>
    </dgm:pt>
    <dgm:pt modelId="{A48EC020-4C13-4C5E-B6F1-8C5ADFD80F46}" type="sibTrans" cxnId="{11F4C503-D934-4E77-AB0F-C8369A9FF63A}">
      <dgm:prSet/>
      <dgm:spPr/>
      <dgm:t>
        <a:bodyPr/>
        <a:lstStyle/>
        <a:p>
          <a:endParaRPr lang="ru-RU"/>
        </a:p>
      </dgm:t>
    </dgm:pt>
    <dgm:pt modelId="{BD917E8C-3FF4-4076-82CC-E820756CB8A0}">
      <dgm:prSet phldrT="[Текст]"/>
      <dgm:spPr/>
      <dgm:t>
        <a:bodyPr/>
        <a:lstStyle/>
        <a:p>
          <a:r>
            <a:rPr lang="ru-RU" dirty="0" smtClean="0"/>
            <a:t>Качество организации образовательного процесса</a:t>
          </a:r>
          <a:endParaRPr lang="ru-RU" dirty="0"/>
        </a:p>
      </dgm:t>
    </dgm:pt>
    <dgm:pt modelId="{8FEB28B0-DBD1-468A-80DA-9784C0A444F1}" type="parTrans" cxnId="{0D4DDDFF-58E2-4B06-89AD-17F40718654C}">
      <dgm:prSet/>
      <dgm:spPr/>
      <dgm:t>
        <a:bodyPr/>
        <a:lstStyle/>
        <a:p>
          <a:endParaRPr lang="ru-RU"/>
        </a:p>
      </dgm:t>
    </dgm:pt>
    <dgm:pt modelId="{BE875759-2841-4D06-BE3E-9E65E5DCD537}" type="sibTrans" cxnId="{0D4DDDFF-58E2-4B06-89AD-17F40718654C}">
      <dgm:prSet/>
      <dgm:spPr/>
      <dgm:t>
        <a:bodyPr/>
        <a:lstStyle/>
        <a:p>
          <a:endParaRPr lang="ru-RU"/>
        </a:p>
      </dgm:t>
    </dgm:pt>
    <dgm:pt modelId="{6B963C27-ECBA-4814-A61A-48FAB42F00E1}">
      <dgm:prSet phldrT="[Текст]"/>
      <dgm:spPr/>
      <dgm:t>
        <a:bodyPr/>
        <a:lstStyle/>
        <a:p>
          <a:r>
            <a:rPr lang="ru-RU" dirty="0" smtClean="0"/>
            <a:t>Вклад педагогов в повышение качества образования</a:t>
          </a:r>
          <a:endParaRPr lang="ru-RU" dirty="0"/>
        </a:p>
      </dgm:t>
    </dgm:pt>
    <dgm:pt modelId="{62F31FA4-B124-482F-B2E0-0793DA0F4020}" type="parTrans" cxnId="{9A50C976-E3C7-4F33-A795-32BBAB4483C7}">
      <dgm:prSet/>
      <dgm:spPr/>
      <dgm:t>
        <a:bodyPr/>
        <a:lstStyle/>
        <a:p>
          <a:endParaRPr lang="ru-RU"/>
        </a:p>
      </dgm:t>
    </dgm:pt>
    <dgm:pt modelId="{E952D01C-8388-497C-885E-F52B8F2CD93E}" type="sibTrans" cxnId="{9A50C976-E3C7-4F33-A795-32BBAB4483C7}">
      <dgm:prSet/>
      <dgm:spPr/>
      <dgm:t>
        <a:bodyPr/>
        <a:lstStyle/>
        <a:p>
          <a:endParaRPr lang="ru-RU"/>
        </a:p>
      </dgm:t>
    </dgm:pt>
    <dgm:pt modelId="{3B2D5A34-D1D9-459E-8AD7-F5E1935843F1}" type="pres">
      <dgm:prSet presAssocID="{4E5C492D-1E25-4281-B3C7-A6D6B62AAF75}" presName="diagram" presStyleCnt="0">
        <dgm:presLayoutVars>
          <dgm:dir/>
          <dgm:resizeHandles val="exact"/>
        </dgm:presLayoutVars>
      </dgm:prSet>
      <dgm:spPr/>
    </dgm:pt>
    <dgm:pt modelId="{4970E643-9A01-49E8-B2AB-62970798207F}" type="pres">
      <dgm:prSet presAssocID="{7E6BC342-A7DB-42C1-B872-9F2FFAE70FA8}" presName="node" presStyleLbl="node1" presStyleIdx="0" presStyleCnt="4">
        <dgm:presLayoutVars>
          <dgm:bulletEnabled val="1"/>
        </dgm:presLayoutVars>
      </dgm:prSet>
      <dgm:spPr/>
    </dgm:pt>
    <dgm:pt modelId="{89671513-5E22-460E-BEB5-5F64C6FE0FC0}" type="pres">
      <dgm:prSet presAssocID="{3C15B264-C23F-4A3D-A5FD-50A4FCE6A921}" presName="sibTrans" presStyleCnt="0"/>
      <dgm:spPr/>
    </dgm:pt>
    <dgm:pt modelId="{C6EBAA7E-593C-4785-A64A-E4A61425C615}" type="pres">
      <dgm:prSet presAssocID="{96EE3739-D53F-4166-B6D0-339E990A838E}" presName="node" presStyleLbl="node1" presStyleIdx="1" presStyleCnt="4">
        <dgm:presLayoutVars>
          <dgm:bulletEnabled val="1"/>
        </dgm:presLayoutVars>
      </dgm:prSet>
      <dgm:spPr/>
    </dgm:pt>
    <dgm:pt modelId="{71AF6C69-4220-4BD5-AFAF-869EDFDFE33A}" type="pres">
      <dgm:prSet presAssocID="{A48EC020-4C13-4C5E-B6F1-8C5ADFD80F46}" presName="sibTrans" presStyleCnt="0"/>
      <dgm:spPr/>
    </dgm:pt>
    <dgm:pt modelId="{A8366B9F-2B10-447F-9D3A-A60AE047CE4C}" type="pres">
      <dgm:prSet presAssocID="{BD917E8C-3FF4-4076-82CC-E820756CB8A0}" presName="node" presStyleLbl="node1" presStyleIdx="2" presStyleCnt="4">
        <dgm:presLayoutVars>
          <dgm:bulletEnabled val="1"/>
        </dgm:presLayoutVars>
      </dgm:prSet>
      <dgm:spPr/>
    </dgm:pt>
    <dgm:pt modelId="{DED47DA4-2FEA-4BF3-9D2E-5F48C0B5C02B}" type="pres">
      <dgm:prSet presAssocID="{BE875759-2841-4D06-BE3E-9E65E5DCD537}" presName="sibTrans" presStyleCnt="0"/>
      <dgm:spPr/>
    </dgm:pt>
    <dgm:pt modelId="{0CD2FFBA-B43F-40E8-9256-3BFE40762270}" type="pres">
      <dgm:prSet presAssocID="{6B963C27-ECBA-4814-A61A-48FAB42F00E1}" presName="node" presStyleLbl="node1" presStyleIdx="3" presStyleCnt="4">
        <dgm:presLayoutVars>
          <dgm:bulletEnabled val="1"/>
        </dgm:presLayoutVars>
      </dgm:prSet>
      <dgm:spPr/>
    </dgm:pt>
  </dgm:ptLst>
  <dgm:cxnLst>
    <dgm:cxn modelId="{092A9AD1-A6DF-4127-B1F3-1682118F82B2}" srcId="{4E5C492D-1E25-4281-B3C7-A6D6B62AAF75}" destId="{7E6BC342-A7DB-42C1-B872-9F2FFAE70FA8}" srcOrd="0" destOrd="0" parTransId="{AC39C71B-B75F-4942-A76B-1DE429200F46}" sibTransId="{3C15B264-C23F-4A3D-A5FD-50A4FCE6A921}"/>
    <dgm:cxn modelId="{C4D9BFA7-4D3D-422D-8797-346FA9C150A8}" type="presOf" srcId="{4E5C492D-1E25-4281-B3C7-A6D6B62AAF75}" destId="{3B2D5A34-D1D9-459E-8AD7-F5E1935843F1}" srcOrd="0" destOrd="0" presId="urn:microsoft.com/office/officeart/2005/8/layout/default"/>
    <dgm:cxn modelId="{11F4C503-D934-4E77-AB0F-C8369A9FF63A}" srcId="{4E5C492D-1E25-4281-B3C7-A6D6B62AAF75}" destId="{96EE3739-D53F-4166-B6D0-339E990A838E}" srcOrd="1" destOrd="0" parTransId="{68621EF8-71CD-4B73-8B54-EC2EB2769DB5}" sibTransId="{A48EC020-4C13-4C5E-B6F1-8C5ADFD80F46}"/>
    <dgm:cxn modelId="{C06F2C83-2A3E-4E66-B05C-4D99AA7BF831}" type="presOf" srcId="{7E6BC342-A7DB-42C1-B872-9F2FFAE70FA8}" destId="{4970E643-9A01-49E8-B2AB-62970798207F}" srcOrd="0" destOrd="0" presId="urn:microsoft.com/office/officeart/2005/8/layout/default"/>
    <dgm:cxn modelId="{F229CD4F-306E-4BB8-8AE6-E5B1B2CC3600}" type="presOf" srcId="{BD917E8C-3FF4-4076-82CC-E820756CB8A0}" destId="{A8366B9F-2B10-447F-9D3A-A60AE047CE4C}" srcOrd="0" destOrd="0" presId="urn:microsoft.com/office/officeart/2005/8/layout/default"/>
    <dgm:cxn modelId="{0D4DDDFF-58E2-4B06-89AD-17F40718654C}" srcId="{4E5C492D-1E25-4281-B3C7-A6D6B62AAF75}" destId="{BD917E8C-3FF4-4076-82CC-E820756CB8A0}" srcOrd="2" destOrd="0" parTransId="{8FEB28B0-DBD1-468A-80DA-9784C0A444F1}" sibTransId="{BE875759-2841-4D06-BE3E-9E65E5DCD537}"/>
    <dgm:cxn modelId="{9A50C976-E3C7-4F33-A795-32BBAB4483C7}" srcId="{4E5C492D-1E25-4281-B3C7-A6D6B62AAF75}" destId="{6B963C27-ECBA-4814-A61A-48FAB42F00E1}" srcOrd="3" destOrd="0" parTransId="{62F31FA4-B124-482F-B2E0-0793DA0F4020}" sibTransId="{E952D01C-8388-497C-885E-F52B8F2CD93E}"/>
    <dgm:cxn modelId="{996EDC08-F51E-46A7-99E0-CEB482D51E34}" type="presOf" srcId="{96EE3739-D53F-4166-B6D0-339E990A838E}" destId="{C6EBAA7E-593C-4785-A64A-E4A61425C615}" srcOrd="0" destOrd="0" presId="urn:microsoft.com/office/officeart/2005/8/layout/default"/>
    <dgm:cxn modelId="{9FDEE243-A2FD-4BBB-B649-CCDE3F8401C2}" type="presOf" srcId="{6B963C27-ECBA-4814-A61A-48FAB42F00E1}" destId="{0CD2FFBA-B43F-40E8-9256-3BFE40762270}" srcOrd="0" destOrd="0" presId="urn:microsoft.com/office/officeart/2005/8/layout/default"/>
    <dgm:cxn modelId="{93EB667B-DECF-429B-8FE3-871AF21C95CF}" type="presParOf" srcId="{3B2D5A34-D1D9-459E-8AD7-F5E1935843F1}" destId="{4970E643-9A01-49E8-B2AB-62970798207F}" srcOrd="0" destOrd="0" presId="urn:microsoft.com/office/officeart/2005/8/layout/default"/>
    <dgm:cxn modelId="{37212302-45CB-4AA7-A711-BA91A2F5AACA}" type="presParOf" srcId="{3B2D5A34-D1D9-459E-8AD7-F5E1935843F1}" destId="{89671513-5E22-460E-BEB5-5F64C6FE0FC0}" srcOrd="1" destOrd="0" presId="urn:microsoft.com/office/officeart/2005/8/layout/default"/>
    <dgm:cxn modelId="{EACC4AD2-A4AB-4C4E-AD04-C6F1B01A7D4D}" type="presParOf" srcId="{3B2D5A34-D1D9-459E-8AD7-F5E1935843F1}" destId="{C6EBAA7E-593C-4785-A64A-E4A61425C615}" srcOrd="2" destOrd="0" presId="urn:microsoft.com/office/officeart/2005/8/layout/default"/>
    <dgm:cxn modelId="{D3F0810F-8887-4C64-93CE-DAB9453F6C80}" type="presParOf" srcId="{3B2D5A34-D1D9-459E-8AD7-F5E1935843F1}" destId="{71AF6C69-4220-4BD5-AFAF-869EDFDFE33A}" srcOrd="3" destOrd="0" presId="urn:microsoft.com/office/officeart/2005/8/layout/default"/>
    <dgm:cxn modelId="{35A8A1F6-6C85-462E-BA12-8E49E9D8283D}" type="presParOf" srcId="{3B2D5A34-D1D9-459E-8AD7-F5E1935843F1}" destId="{A8366B9F-2B10-447F-9D3A-A60AE047CE4C}" srcOrd="4" destOrd="0" presId="urn:microsoft.com/office/officeart/2005/8/layout/default"/>
    <dgm:cxn modelId="{604FAA91-27D2-4C4E-8973-3D7439984E15}" type="presParOf" srcId="{3B2D5A34-D1D9-459E-8AD7-F5E1935843F1}" destId="{DED47DA4-2FEA-4BF3-9D2E-5F48C0B5C02B}" srcOrd="5" destOrd="0" presId="urn:microsoft.com/office/officeart/2005/8/layout/default"/>
    <dgm:cxn modelId="{3E96EA46-50C0-4647-8608-45746EA9154A}" type="presParOf" srcId="{3B2D5A34-D1D9-459E-8AD7-F5E1935843F1}" destId="{0CD2FFBA-B43F-40E8-9256-3BFE40762270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CAAFF77-3E19-4D09-9BA8-F499C7138D42}" type="doc">
      <dgm:prSet loTypeId="urn:microsoft.com/office/officeart/2009/3/layout/RandomtoResultProcess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9CF4DC6-9312-4959-BC6D-62A824B51BB2}">
      <dgm:prSet phldrT="[Текст]" custT="1"/>
      <dgm:spPr/>
      <dgm:t>
        <a:bodyPr/>
        <a:lstStyle/>
        <a:p>
          <a:r>
            <a:rPr lang="ru-RU" sz="19900" dirty="0" smtClean="0">
              <a:solidFill>
                <a:schemeClr val="bg2">
                  <a:lumMod val="50000"/>
                </a:schemeClr>
              </a:solidFill>
            </a:rPr>
            <a:t>???</a:t>
          </a:r>
          <a:endParaRPr lang="ru-RU" sz="19900" dirty="0">
            <a:solidFill>
              <a:schemeClr val="bg2">
                <a:lumMod val="50000"/>
              </a:schemeClr>
            </a:solidFill>
          </a:endParaRPr>
        </a:p>
      </dgm:t>
    </dgm:pt>
    <dgm:pt modelId="{32B8BEAE-D9A0-4563-9910-59C82E836825}" type="parTrans" cxnId="{65378BF2-61DE-477E-B97B-B435D3FF7FA3}">
      <dgm:prSet/>
      <dgm:spPr/>
      <dgm:t>
        <a:bodyPr/>
        <a:lstStyle/>
        <a:p>
          <a:endParaRPr lang="ru-RU"/>
        </a:p>
      </dgm:t>
    </dgm:pt>
    <dgm:pt modelId="{EED5D0B8-968D-420D-BE21-1A7E56E0DC2C}" type="sibTrans" cxnId="{65378BF2-61DE-477E-B97B-B435D3FF7FA3}">
      <dgm:prSet/>
      <dgm:spPr/>
      <dgm:t>
        <a:bodyPr/>
        <a:lstStyle/>
        <a:p>
          <a:endParaRPr lang="ru-RU"/>
        </a:p>
      </dgm:t>
    </dgm:pt>
    <dgm:pt modelId="{83D034FA-CCF3-4A45-9083-FDB4D9053CD8}" type="pres">
      <dgm:prSet presAssocID="{7CAAFF77-3E19-4D09-9BA8-F499C7138D42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C177E83-42D7-41DC-9D5D-BBAE741C28A6}" type="pres">
      <dgm:prSet presAssocID="{59CF4DC6-9312-4959-BC6D-62A824B51BB2}" presName="chaos" presStyleCnt="0"/>
      <dgm:spPr/>
    </dgm:pt>
    <dgm:pt modelId="{04A3DCA9-677D-49BB-B0AE-54710B485E2D}" type="pres">
      <dgm:prSet presAssocID="{59CF4DC6-9312-4959-BC6D-62A824B51BB2}" presName="parTx1" presStyleLbl="revTx" presStyleIdx="0" presStyleCnt="1" custScaleX="132538" custScaleY="101562" custLinFactNeighborX="-28" custLinFactNeighborY="19689"/>
      <dgm:spPr/>
      <dgm:t>
        <a:bodyPr/>
        <a:lstStyle/>
        <a:p>
          <a:endParaRPr lang="ru-RU"/>
        </a:p>
      </dgm:t>
    </dgm:pt>
    <dgm:pt modelId="{A5212A80-DBAF-49D7-9D55-7B3F9C8AB332}" type="pres">
      <dgm:prSet presAssocID="{59CF4DC6-9312-4959-BC6D-62A824B51BB2}" presName="c1" presStyleLbl="node1" presStyleIdx="0" presStyleCnt="18"/>
      <dgm:spPr/>
    </dgm:pt>
    <dgm:pt modelId="{DDB6318D-4D72-40CD-9E47-F287F95351A6}" type="pres">
      <dgm:prSet presAssocID="{59CF4DC6-9312-4959-BC6D-62A824B51BB2}" presName="c2" presStyleLbl="node1" presStyleIdx="1" presStyleCnt="18"/>
      <dgm:spPr/>
    </dgm:pt>
    <dgm:pt modelId="{A099A36A-C28A-40D6-97F2-950E3D1D2B3A}" type="pres">
      <dgm:prSet presAssocID="{59CF4DC6-9312-4959-BC6D-62A824B51BB2}" presName="c3" presStyleLbl="node1" presStyleIdx="2" presStyleCnt="18"/>
      <dgm:spPr/>
    </dgm:pt>
    <dgm:pt modelId="{1BA991EF-CD79-4343-9F72-FC125ACAF020}" type="pres">
      <dgm:prSet presAssocID="{59CF4DC6-9312-4959-BC6D-62A824B51BB2}" presName="c4" presStyleLbl="node1" presStyleIdx="3" presStyleCnt="18"/>
      <dgm:spPr/>
    </dgm:pt>
    <dgm:pt modelId="{F06756AB-17B0-4550-90BE-B74BA78C123E}" type="pres">
      <dgm:prSet presAssocID="{59CF4DC6-9312-4959-BC6D-62A824B51BB2}" presName="c5" presStyleLbl="node1" presStyleIdx="4" presStyleCnt="18"/>
      <dgm:spPr/>
    </dgm:pt>
    <dgm:pt modelId="{50A272A3-BCBB-43BF-82C9-22E8E9EE2998}" type="pres">
      <dgm:prSet presAssocID="{59CF4DC6-9312-4959-BC6D-62A824B51BB2}" presName="c6" presStyleLbl="node1" presStyleIdx="5" presStyleCnt="18"/>
      <dgm:spPr/>
    </dgm:pt>
    <dgm:pt modelId="{B28BF002-04C4-4E84-A249-23E45ABEC9EA}" type="pres">
      <dgm:prSet presAssocID="{59CF4DC6-9312-4959-BC6D-62A824B51BB2}" presName="c7" presStyleLbl="node1" presStyleIdx="6" presStyleCnt="18"/>
      <dgm:spPr/>
    </dgm:pt>
    <dgm:pt modelId="{A0D296BF-13DC-4C2C-8241-C4DC6AE2050C}" type="pres">
      <dgm:prSet presAssocID="{59CF4DC6-9312-4959-BC6D-62A824B51BB2}" presName="c8" presStyleLbl="node1" presStyleIdx="7" presStyleCnt="18"/>
      <dgm:spPr/>
    </dgm:pt>
    <dgm:pt modelId="{DF95F288-6A98-430A-8355-858CB6ACE0CA}" type="pres">
      <dgm:prSet presAssocID="{59CF4DC6-9312-4959-BC6D-62A824B51BB2}" presName="c9" presStyleLbl="node1" presStyleIdx="8" presStyleCnt="18"/>
      <dgm:spPr/>
    </dgm:pt>
    <dgm:pt modelId="{7AD1685E-5CC9-418B-88D3-020A9F8B8CFA}" type="pres">
      <dgm:prSet presAssocID="{59CF4DC6-9312-4959-BC6D-62A824B51BB2}" presName="c10" presStyleLbl="node1" presStyleIdx="9" presStyleCnt="18"/>
      <dgm:spPr/>
    </dgm:pt>
    <dgm:pt modelId="{41B157BB-E8C9-4487-A020-354670CC250D}" type="pres">
      <dgm:prSet presAssocID="{59CF4DC6-9312-4959-BC6D-62A824B51BB2}" presName="c11" presStyleLbl="node1" presStyleIdx="10" presStyleCnt="18"/>
      <dgm:spPr/>
    </dgm:pt>
    <dgm:pt modelId="{1DE7C30B-3B29-4BB9-8C42-7AEDB79B3D56}" type="pres">
      <dgm:prSet presAssocID="{59CF4DC6-9312-4959-BC6D-62A824B51BB2}" presName="c12" presStyleLbl="node1" presStyleIdx="11" presStyleCnt="18"/>
      <dgm:spPr/>
    </dgm:pt>
    <dgm:pt modelId="{5FD0E28A-BD8C-4DB8-94A1-FC526930FBBA}" type="pres">
      <dgm:prSet presAssocID="{59CF4DC6-9312-4959-BC6D-62A824B51BB2}" presName="c13" presStyleLbl="node1" presStyleIdx="12" presStyleCnt="18"/>
      <dgm:spPr/>
    </dgm:pt>
    <dgm:pt modelId="{948EB00E-1A89-442D-876D-996A0656DCDE}" type="pres">
      <dgm:prSet presAssocID="{59CF4DC6-9312-4959-BC6D-62A824B51BB2}" presName="c14" presStyleLbl="node1" presStyleIdx="13" presStyleCnt="18"/>
      <dgm:spPr/>
    </dgm:pt>
    <dgm:pt modelId="{318267D6-19A9-4B75-B960-1A90B2FE067F}" type="pres">
      <dgm:prSet presAssocID="{59CF4DC6-9312-4959-BC6D-62A824B51BB2}" presName="c15" presStyleLbl="node1" presStyleIdx="14" presStyleCnt="18"/>
      <dgm:spPr/>
    </dgm:pt>
    <dgm:pt modelId="{337D8E4B-D9B2-4C30-A084-C2DC2415D32E}" type="pres">
      <dgm:prSet presAssocID="{59CF4DC6-9312-4959-BC6D-62A824B51BB2}" presName="c16" presStyleLbl="node1" presStyleIdx="15" presStyleCnt="18"/>
      <dgm:spPr/>
    </dgm:pt>
    <dgm:pt modelId="{ED2D7274-E39F-4D75-9865-E647170B72AB}" type="pres">
      <dgm:prSet presAssocID="{59CF4DC6-9312-4959-BC6D-62A824B51BB2}" presName="c17" presStyleLbl="node1" presStyleIdx="16" presStyleCnt="18"/>
      <dgm:spPr/>
    </dgm:pt>
    <dgm:pt modelId="{F065F36D-35CD-4C2C-B68E-5AD31CE9B0AE}" type="pres">
      <dgm:prSet presAssocID="{59CF4DC6-9312-4959-BC6D-62A824B51BB2}" presName="c18" presStyleLbl="node1" presStyleIdx="17" presStyleCnt="18"/>
      <dgm:spPr/>
    </dgm:pt>
  </dgm:ptLst>
  <dgm:cxnLst>
    <dgm:cxn modelId="{3498FE18-DE69-4158-9D6F-21A43520981C}" type="presOf" srcId="{59CF4DC6-9312-4959-BC6D-62A824B51BB2}" destId="{04A3DCA9-677D-49BB-B0AE-54710B485E2D}" srcOrd="0" destOrd="0" presId="urn:microsoft.com/office/officeart/2009/3/layout/RandomtoResultProcess"/>
    <dgm:cxn modelId="{68CA3D79-20BC-4B8E-BB2B-C8F26F275061}" type="presOf" srcId="{7CAAFF77-3E19-4D09-9BA8-F499C7138D42}" destId="{83D034FA-CCF3-4A45-9083-FDB4D9053CD8}" srcOrd="0" destOrd="0" presId="urn:microsoft.com/office/officeart/2009/3/layout/RandomtoResultProcess"/>
    <dgm:cxn modelId="{65378BF2-61DE-477E-B97B-B435D3FF7FA3}" srcId="{7CAAFF77-3E19-4D09-9BA8-F499C7138D42}" destId="{59CF4DC6-9312-4959-BC6D-62A824B51BB2}" srcOrd="0" destOrd="0" parTransId="{32B8BEAE-D9A0-4563-9910-59C82E836825}" sibTransId="{EED5D0B8-968D-420D-BE21-1A7E56E0DC2C}"/>
    <dgm:cxn modelId="{FF96C672-5752-4EDF-ABED-108C03E37DE8}" type="presParOf" srcId="{83D034FA-CCF3-4A45-9083-FDB4D9053CD8}" destId="{BC177E83-42D7-41DC-9D5D-BBAE741C28A6}" srcOrd="0" destOrd="0" presId="urn:microsoft.com/office/officeart/2009/3/layout/RandomtoResultProcess"/>
    <dgm:cxn modelId="{97DFE553-1EF4-4B43-BC6E-12170290F899}" type="presParOf" srcId="{BC177E83-42D7-41DC-9D5D-BBAE741C28A6}" destId="{04A3DCA9-677D-49BB-B0AE-54710B485E2D}" srcOrd="0" destOrd="0" presId="urn:microsoft.com/office/officeart/2009/3/layout/RandomtoResultProcess"/>
    <dgm:cxn modelId="{7DD4E5F0-2873-4C5E-A134-C3B590487633}" type="presParOf" srcId="{BC177E83-42D7-41DC-9D5D-BBAE741C28A6}" destId="{A5212A80-DBAF-49D7-9D55-7B3F9C8AB332}" srcOrd="1" destOrd="0" presId="urn:microsoft.com/office/officeart/2009/3/layout/RandomtoResultProcess"/>
    <dgm:cxn modelId="{D7A519A2-C828-42CB-934B-CC6D1EFAE544}" type="presParOf" srcId="{BC177E83-42D7-41DC-9D5D-BBAE741C28A6}" destId="{DDB6318D-4D72-40CD-9E47-F287F95351A6}" srcOrd="2" destOrd="0" presId="urn:microsoft.com/office/officeart/2009/3/layout/RandomtoResultProcess"/>
    <dgm:cxn modelId="{87E850F9-5E68-4C6B-92BB-ACC0038D645B}" type="presParOf" srcId="{BC177E83-42D7-41DC-9D5D-BBAE741C28A6}" destId="{A099A36A-C28A-40D6-97F2-950E3D1D2B3A}" srcOrd="3" destOrd="0" presId="urn:microsoft.com/office/officeart/2009/3/layout/RandomtoResultProcess"/>
    <dgm:cxn modelId="{E3113584-AD17-4CD4-87E8-CA1B473030A0}" type="presParOf" srcId="{BC177E83-42D7-41DC-9D5D-BBAE741C28A6}" destId="{1BA991EF-CD79-4343-9F72-FC125ACAF020}" srcOrd="4" destOrd="0" presId="urn:microsoft.com/office/officeart/2009/3/layout/RandomtoResultProcess"/>
    <dgm:cxn modelId="{614E2D98-C484-412E-8456-3F312C51F7C7}" type="presParOf" srcId="{BC177E83-42D7-41DC-9D5D-BBAE741C28A6}" destId="{F06756AB-17B0-4550-90BE-B74BA78C123E}" srcOrd="5" destOrd="0" presId="urn:microsoft.com/office/officeart/2009/3/layout/RandomtoResultProcess"/>
    <dgm:cxn modelId="{1E870773-24D9-41EC-8EAE-1625B8048D6A}" type="presParOf" srcId="{BC177E83-42D7-41DC-9D5D-BBAE741C28A6}" destId="{50A272A3-BCBB-43BF-82C9-22E8E9EE2998}" srcOrd="6" destOrd="0" presId="urn:microsoft.com/office/officeart/2009/3/layout/RandomtoResultProcess"/>
    <dgm:cxn modelId="{33306303-3A75-4CCE-86AB-373921552148}" type="presParOf" srcId="{BC177E83-42D7-41DC-9D5D-BBAE741C28A6}" destId="{B28BF002-04C4-4E84-A249-23E45ABEC9EA}" srcOrd="7" destOrd="0" presId="urn:microsoft.com/office/officeart/2009/3/layout/RandomtoResultProcess"/>
    <dgm:cxn modelId="{8C04E958-38DA-4A98-9787-230C10D005C8}" type="presParOf" srcId="{BC177E83-42D7-41DC-9D5D-BBAE741C28A6}" destId="{A0D296BF-13DC-4C2C-8241-C4DC6AE2050C}" srcOrd="8" destOrd="0" presId="urn:microsoft.com/office/officeart/2009/3/layout/RandomtoResultProcess"/>
    <dgm:cxn modelId="{89CA6D4D-3C74-4F7A-B73E-35D0FAC58C4E}" type="presParOf" srcId="{BC177E83-42D7-41DC-9D5D-BBAE741C28A6}" destId="{DF95F288-6A98-430A-8355-858CB6ACE0CA}" srcOrd="9" destOrd="0" presId="urn:microsoft.com/office/officeart/2009/3/layout/RandomtoResultProcess"/>
    <dgm:cxn modelId="{CE7CDC5B-4954-4CD8-8120-2842C79886E1}" type="presParOf" srcId="{BC177E83-42D7-41DC-9D5D-BBAE741C28A6}" destId="{7AD1685E-5CC9-418B-88D3-020A9F8B8CFA}" srcOrd="10" destOrd="0" presId="urn:microsoft.com/office/officeart/2009/3/layout/RandomtoResultProcess"/>
    <dgm:cxn modelId="{2F76C68F-3E4D-48BD-9C18-C9214103FA3E}" type="presParOf" srcId="{BC177E83-42D7-41DC-9D5D-BBAE741C28A6}" destId="{41B157BB-E8C9-4487-A020-354670CC250D}" srcOrd="11" destOrd="0" presId="urn:microsoft.com/office/officeart/2009/3/layout/RandomtoResultProcess"/>
    <dgm:cxn modelId="{3ED20813-2FA9-4D5D-A893-2707D0359FCD}" type="presParOf" srcId="{BC177E83-42D7-41DC-9D5D-BBAE741C28A6}" destId="{1DE7C30B-3B29-4BB9-8C42-7AEDB79B3D56}" srcOrd="12" destOrd="0" presId="urn:microsoft.com/office/officeart/2009/3/layout/RandomtoResultProcess"/>
    <dgm:cxn modelId="{A5674D8D-20ED-4EA7-8390-9083A462FB04}" type="presParOf" srcId="{BC177E83-42D7-41DC-9D5D-BBAE741C28A6}" destId="{5FD0E28A-BD8C-4DB8-94A1-FC526930FBBA}" srcOrd="13" destOrd="0" presId="urn:microsoft.com/office/officeart/2009/3/layout/RandomtoResultProcess"/>
    <dgm:cxn modelId="{E8ECD19F-E48B-4DA1-8865-021A81813AA4}" type="presParOf" srcId="{BC177E83-42D7-41DC-9D5D-BBAE741C28A6}" destId="{948EB00E-1A89-442D-876D-996A0656DCDE}" srcOrd="14" destOrd="0" presId="urn:microsoft.com/office/officeart/2009/3/layout/RandomtoResultProcess"/>
    <dgm:cxn modelId="{D6306A01-67B2-42B3-B682-C3FA9263F67B}" type="presParOf" srcId="{BC177E83-42D7-41DC-9D5D-BBAE741C28A6}" destId="{318267D6-19A9-4B75-B960-1A90B2FE067F}" srcOrd="15" destOrd="0" presId="urn:microsoft.com/office/officeart/2009/3/layout/RandomtoResultProcess"/>
    <dgm:cxn modelId="{05563539-745F-4E9B-A079-524BB7E4E58F}" type="presParOf" srcId="{BC177E83-42D7-41DC-9D5D-BBAE741C28A6}" destId="{337D8E4B-D9B2-4C30-A084-C2DC2415D32E}" srcOrd="16" destOrd="0" presId="urn:microsoft.com/office/officeart/2009/3/layout/RandomtoResultProcess"/>
    <dgm:cxn modelId="{2CD72A21-CBE0-44E1-82E7-D108997698B8}" type="presParOf" srcId="{BC177E83-42D7-41DC-9D5D-BBAE741C28A6}" destId="{ED2D7274-E39F-4D75-9865-E647170B72AB}" srcOrd="17" destOrd="0" presId="urn:microsoft.com/office/officeart/2009/3/layout/RandomtoResultProcess"/>
    <dgm:cxn modelId="{3B09C302-7867-4CE7-8E9E-A581BA20E21C}" type="presParOf" srcId="{BC177E83-42D7-41DC-9D5D-BBAE741C28A6}" destId="{F065F36D-35CD-4C2C-B68E-5AD31CE9B0AE}" srcOrd="18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C7FB1B-6CFD-49B1-B3B5-C2104800BF4A}" type="doc">
      <dgm:prSet loTypeId="urn:microsoft.com/office/officeart/2009/3/layout/CircleRelationship" loCatId="relationship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5458F4C-BFE6-43D1-9BB5-0928DD642D51}">
      <dgm:prSet phldrT="[Текст]" custT="1"/>
      <dgm:spPr/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Пространство встречи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202E43-04B2-46ED-A87D-F559786EC0DF}" type="parTrans" cxnId="{0936D09F-D236-4EE1-A721-3FDCFB59DF5A}">
      <dgm:prSet/>
      <dgm:spPr/>
      <dgm:t>
        <a:bodyPr/>
        <a:lstStyle/>
        <a:p>
          <a:endParaRPr lang="ru-RU"/>
        </a:p>
      </dgm:t>
    </dgm:pt>
    <dgm:pt modelId="{A2455EBB-2784-4DE6-806A-AC086A6768E4}" type="sibTrans" cxnId="{0936D09F-D236-4EE1-A721-3FDCFB59DF5A}">
      <dgm:prSet/>
      <dgm:spPr/>
      <dgm:t>
        <a:bodyPr/>
        <a:lstStyle/>
        <a:p>
          <a:endParaRPr lang="ru-RU"/>
        </a:p>
      </dgm:t>
    </dgm:pt>
    <dgm:pt modelId="{32C9011F-916D-4035-BEE6-6EE410C86FDE}">
      <dgm:prSet phldrT="[Текст]" phldr="1"/>
      <dgm:spPr/>
      <dgm:t>
        <a:bodyPr/>
        <a:lstStyle/>
        <a:p>
          <a:endParaRPr lang="ru-RU"/>
        </a:p>
      </dgm:t>
    </dgm:pt>
    <dgm:pt modelId="{46A175C8-A5B8-4A16-AB24-5B24E4BE7131}" type="parTrans" cxnId="{5B2B903A-73A8-4A38-935A-09CF5C9D7EB1}">
      <dgm:prSet/>
      <dgm:spPr/>
      <dgm:t>
        <a:bodyPr/>
        <a:lstStyle/>
        <a:p>
          <a:endParaRPr lang="ru-RU"/>
        </a:p>
      </dgm:t>
    </dgm:pt>
    <dgm:pt modelId="{E2AF17CB-477F-412D-9782-300DA8E5C012}" type="sibTrans" cxnId="{5B2B903A-73A8-4A38-935A-09CF5C9D7EB1}">
      <dgm:prSet/>
      <dgm:spPr/>
      <dgm:t>
        <a:bodyPr/>
        <a:lstStyle/>
        <a:p>
          <a:endParaRPr lang="ru-RU"/>
        </a:p>
      </dgm:t>
    </dgm:pt>
    <dgm:pt modelId="{E6DBCD07-A369-4967-B63B-193E6EDB90A6}">
      <dgm:prSet phldrT="[Текст]" phldr="1"/>
      <dgm:spPr/>
      <dgm:t>
        <a:bodyPr/>
        <a:lstStyle/>
        <a:p>
          <a:endParaRPr lang="ru-RU"/>
        </a:p>
      </dgm:t>
    </dgm:pt>
    <dgm:pt modelId="{C7FE64D0-479B-4741-B36D-861985F7D325}" type="parTrans" cxnId="{E4553765-7434-4073-ADE8-8EF13D240827}">
      <dgm:prSet/>
      <dgm:spPr/>
      <dgm:t>
        <a:bodyPr/>
        <a:lstStyle/>
        <a:p>
          <a:endParaRPr lang="ru-RU"/>
        </a:p>
      </dgm:t>
    </dgm:pt>
    <dgm:pt modelId="{8314DE5E-E41A-424A-B2B7-E7777C3C6662}" type="sibTrans" cxnId="{E4553765-7434-4073-ADE8-8EF13D240827}">
      <dgm:prSet/>
      <dgm:spPr/>
      <dgm:t>
        <a:bodyPr/>
        <a:lstStyle/>
        <a:p>
          <a:endParaRPr lang="ru-RU"/>
        </a:p>
      </dgm:t>
    </dgm:pt>
    <dgm:pt modelId="{66C7EA3B-6793-4E6A-92FD-9237C13965ED}" type="pres">
      <dgm:prSet presAssocID="{33C7FB1B-6CFD-49B1-B3B5-C2104800BF4A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323C4944-BA6A-4A4E-95E2-9DA00D2DFCA8}" type="pres">
      <dgm:prSet presAssocID="{95458F4C-BFE6-43D1-9BB5-0928DD642D51}" presName="Parent" presStyleLbl="node0" presStyleIdx="0" presStyleCnt="1" custScaleX="130191" custScaleY="109225" custLinFactNeighborX="12038" custLinFactNeighborY="1999">
        <dgm:presLayoutVars>
          <dgm:chMax val="5"/>
          <dgm:chPref val="5"/>
        </dgm:presLayoutVars>
      </dgm:prSet>
      <dgm:spPr/>
      <dgm:t>
        <a:bodyPr/>
        <a:lstStyle/>
        <a:p>
          <a:endParaRPr lang="ru-RU"/>
        </a:p>
      </dgm:t>
    </dgm:pt>
    <dgm:pt modelId="{4D05F53C-BC4C-4FC0-A840-DA5ADBE70D61}" type="pres">
      <dgm:prSet presAssocID="{95458F4C-BFE6-43D1-9BB5-0928DD642D51}" presName="Accent1" presStyleLbl="node1" presStyleIdx="0" presStyleCnt="13"/>
      <dgm:spPr/>
    </dgm:pt>
    <dgm:pt modelId="{7644EE76-44DB-4E3D-8F2A-98DF5C3C10E4}" type="pres">
      <dgm:prSet presAssocID="{95458F4C-BFE6-43D1-9BB5-0928DD642D51}" presName="Accent2" presStyleLbl="node1" presStyleIdx="1" presStyleCnt="13"/>
      <dgm:spPr/>
    </dgm:pt>
    <dgm:pt modelId="{B067691B-6A01-4668-A8F6-8E30FDAEBBF8}" type="pres">
      <dgm:prSet presAssocID="{95458F4C-BFE6-43D1-9BB5-0928DD642D51}" presName="Accent3" presStyleLbl="node1" presStyleIdx="2" presStyleCnt="13"/>
      <dgm:spPr/>
    </dgm:pt>
    <dgm:pt modelId="{2667C67A-C169-4A7F-8C0F-11965F097834}" type="pres">
      <dgm:prSet presAssocID="{95458F4C-BFE6-43D1-9BB5-0928DD642D51}" presName="Accent4" presStyleLbl="node1" presStyleIdx="3" presStyleCnt="13"/>
      <dgm:spPr/>
    </dgm:pt>
    <dgm:pt modelId="{14AE42E1-477B-41AB-BC0C-A375B6C6D7B3}" type="pres">
      <dgm:prSet presAssocID="{95458F4C-BFE6-43D1-9BB5-0928DD642D51}" presName="Accent5" presStyleLbl="node1" presStyleIdx="4" presStyleCnt="13"/>
      <dgm:spPr/>
    </dgm:pt>
    <dgm:pt modelId="{8CC5F681-27D0-4E5A-9258-73CA23940189}" type="pres">
      <dgm:prSet presAssocID="{95458F4C-BFE6-43D1-9BB5-0928DD642D51}" presName="Accent6" presStyleLbl="node1" presStyleIdx="5" presStyleCnt="13"/>
      <dgm:spPr/>
    </dgm:pt>
    <dgm:pt modelId="{AF023B75-B255-4655-9A96-D1CF23851CB5}" type="pres">
      <dgm:prSet presAssocID="{32C9011F-916D-4035-BEE6-6EE410C86FDE}" presName="Child1" presStyleLbl="node1" presStyleIdx="6" presStyleCnt="1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E8747474-FD15-4E88-94C6-15A2569F310D}" type="pres">
      <dgm:prSet presAssocID="{32C9011F-916D-4035-BEE6-6EE410C86FDE}" presName="Accent7" presStyleCnt="0"/>
      <dgm:spPr/>
    </dgm:pt>
    <dgm:pt modelId="{AC381698-295C-40F8-998A-7D4FABFC0658}" type="pres">
      <dgm:prSet presAssocID="{32C9011F-916D-4035-BEE6-6EE410C86FDE}" presName="AccentHold1" presStyleLbl="node1" presStyleIdx="7" presStyleCnt="13"/>
      <dgm:spPr/>
    </dgm:pt>
    <dgm:pt modelId="{191E7E5C-94D0-4781-94D7-F1DEDC07BCE6}" type="pres">
      <dgm:prSet presAssocID="{32C9011F-916D-4035-BEE6-6EE410C86FDE}" presName="Accent8" presStyleCnt="0"/>
      <dgm:spPr/>
    </dgm:pt>
    <dgm:pt modelId="{2AF31894-35AE-48B1-954A-28BCB4C6B1B4}" type="pres">
      <dgm:prSet presAssocID="{32C9011F-916D-4035-BEE6-6EE410C86FDE}" presName="AccentHold2" presStyleLbl="node1" presStyleIdx="8" presStyleCnt="13"/>
      <dgm:spPr/>
    </dgm:pt>
    <dgm:pt modelId="{5DD055A3-083B-4C7E-BA55-D051B480CAD4}" type="pres">
      <dgm:prSet presAssocID="{E6DBCD07-A369-4967-B63B-193E6EDB90A6}" presName="Child2" presStyleLbl="node1" presStyleIdx="9" presStyleCnt="1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058A805C-A9AC-4E58-AB77-6F70C039A70C}" type="pres">
      <dgm:prSet presAssocID="{E6DBCD07-A369-4967-B63B-193E6EDB90A6}" presName="Accent9" presStyleCnt="0"/>
      <dgm:spPr/>
    </dgm:pt>
    <dgm:pt modelId="{ACCBFF16-D24E-4019-8A48-599195F7550F}" type="pres">
      <dgm:prSet presAssocID="{E6DBCD07-A369-4967-B63B-193E6EDB90A6}" presName="AccentHold1" presStyleLbl="node1" presStyleIdx="10" presStyleCnt="13"/>
      <dgm:spPr/>
    </dgm:pt>
    <dgm:pt modelId="{FD945B16-2CE6-48BF-B7B1-F1B9BC88B978}" type="pres">
      <dgm:prSet presAssocID="{E6DBCD07-A369-4967-B63B-193E6EDB90A6}" presName="Accent10" presStyleCnt="0"/>
      <dgm:spPr/>
    </dgm:pt>
    <dgm:pt modelId="{027F65C0-9F89-4EAF-BD08-C26A0AB5E795}" type="pres">
      <dgm:prSet presAssocID="{E6DBCD07-A369-4967-B63B-193E6EDB90A6}" presName="AccentHold2" presStyleLbl="node1" presStyleIdx="11" presStyleCnt="13"/>
      <dgm:spPr/>
    </dgm:pt>
    <dgm:pt modelId="{20F41D88-E7FF-4E04-BFE9-B5252A5CC3CD}" type="pres">
      <dgm:prSet presAssocID="{E6DBCD07-A369-4967-B63B-193E6EDB90A6}" presName="Accent11" presStyleCnt="0"/>
      <dgm:spPr/>
    </dgm:pt>
    <dgm:pt modelId="{A0FF3F08-D4E9-4D9F-8EB8-191AD7FCA11E}" type="pres">
      <dgm:prSet presAssocID="{E6DBCD07-A369-4967-B63B-193E6EDB90A6}" presName="AccentHold3" presStyleLbl="node1" presStyleIdx="12" presStyleCnt="13"/>
      <dgm:spPr/>
    </dgm:pt>
  </dgm:ptLst>
  <dgm:cxnLst>
    <dgm:cxn modelId="{40D520C7-C75B-4D8C-9197-D5F3C443779C}" type="presOf" srcId="{32C9011F-916D-4035-BEE6-6EE410C86FDE}" destId="{AF023B75-B255-4655-9A96-D1CF23851CB5}" srcOrd="0" destOrd="0" presId="urn:microsoft.com/office/officeart/2009/3/layout/CircleRelationship"/>
    <dgm:cxn modelId="{E4553765-7434-4073-ADE8-8EF13D240827}" srcId="{95458F4C-BFE6-43D1-9BB5-0928DD642D51}" destId="{E6DBCD07-A369-4967-B63B-193E6EDB90A6}" srcOrd="1" destOrd="0" parTransId="{C7FE64D0-479B-4741-B36D-861985F7D325}" sibTransId="{8314DE5E-E41A-424A-B2B7-E7777C3C6662}"/>
    <dgm:cxn modelId="{0936D09F-D236-4EE1-A721-3FDCFB59DF5A}" srcId="{33C7FB1B-6CFD-49B1-B3B5-C2104800BF4A}" destId="{95458F4C-BFE6-43D1-9BB5-0928DD642D51}" srcOrd="0" destOrd="0" parTransId="{CE202E43-04B2-46ED-A87D-F559786EC0DF}" sibTransId="{A2455EBB-2784-4DE6-806A-AC086A6768E4}"/>
    <dgm:cxn modelId="{437C1130-3CA8-4239-BEE6-CF51A6D59D5D}" type="presOf" srcId="{33C7FB1B-6CFD-49B1-B3B5-C2104800BF4A}" destId="{66C7EA3B-6793-4E6A-92FD-9237C13965ED}" srcOrd="0" destOrd="0" presId="urn:microsoft.com/office/officeart/2009/3/layout/CircleRelationship"/>
    <dgm:cxn modelId="{5073847E-D7AC-41A0-8B6C-24330D5DAFA4}" type="presOf" srcId="{95458F4C-BFE6-43D1-9BB5-0928DD642D51}" destId="{323C4944-BA6A-4A4E-95E2-9DA00D2DFCA8}" srcOrd="0" destOrd="0" presId="urn:microsoft.com/office/officeart/2009/3/layout/CircleRelationship"/>
    <dgm:cxn modelId="{5B2B903A-73A8-4A38-935A-09CF5C9D7EB1}" srcId="{95458F4C-BFE6-43D1-9BB5-0928DD642D51}" destId="{32C9011F-916D-4035-BEE6-6EE410C86FDE}" srcOrd="0" destOrd="0" parTransId="{46A175C8-A5B8-4A16-AB24-5B24E4BE7131}" sibTransId="{E2AF17CB-477F-412D-9782-300DA8E5C012}"/>
    <dgm:cxn modelId="{1A1662E0-E0DB-4053-AB3C-5302B05CCD5E}" type="presOf" srcId="{E6DBCD07-A369-4967-B63B-193E6EDB90A6}" destId="{5DD055A3-083B-4C7E-BA55-D051B480CAD4}" srcOrd="0" destOrd="0" presId="urn:microsoft.com/office/officeart/2009/3/layout/CircleRelationship"/>
    <dgm:cxn modelId="{1D7FF768-43AA-4245-95E2-5F991CF1D525}" type="presParOf" srcId="{66C7EA3B-6793-4E6A-92FD-9237C13965ED}" destId="{323C4944-BA6A-4A4E-95E2-9DA00D2DFCA8}" srcOrd="0" destOrd="0" presId="urn:microsoft.com/office/officeart/2009/3/layout/CircleRelationship"/>
    <dgm:cxn modelId="{630A82D9-A10A-47ED-AEA7-D7232DEFE375}" type="presParOf" srcId="{66C7EA3B-6793-4E6A-92FD-9237C13965ED}" destId="{4D05F53C-BC4C-4FC0-A840-DA5ADBE70D61}" srcOrd="1" destOrd="0" presId="urn:microsoft.com/office/officeart/2009/3/layout/CircleRelationship"/>
    <dgm:cxn modelId="{71C34757-D49F-4138-8AE9-BEE4FD6DE7E4}" type="presParOf" srcId="{66C7EA3B-6793-4E6A-92FD-9237C13965ED}" destId="{7644EE76-44DB-4E3D-8F2A-98DF5C3C10E4}" srcOrd="2" destOrd="0" presId="urn:microsoft.com/office/officeart/2009/3/layout/CircleRelationship"/>
    <dgm:cxn modelId="{C4A2E2B8-1B4B-4BCA-BCF5-BDD95A161ECA}" type="presParOf" srcId="{66C7EA3B-6793-4E6A-92FD-9237C13965ED}" destId="{B067691B-6A01-4668-A8F6-8E30FDAEBBF8}" srcOrd="3" destOrd="0" presId="urn:microsoft.com/office/officeart/2009/3/layout/CircleRelationship"/>
    <dgm:cxn modelId="{397A12AA-F857-4C6E-A0E2-B5840123FA54}" type="presParOf" srcId="{66C7EA3B-6793-4E6A-92FD-9237C13965ED}" destId="{2667C67A-C169-4A7F-8C0F-11965F097834}" srcOrd="4" destOrd="0" presId="urn:microsoft.com/office/officeart/2009/3/layout/CircleRelationship"/>
    <dgm:cxn modelId="{C775D899-2822-4BB6-93F4-9A1376236F7F}" type="presParOf" srcId="{66C7EA3B-6793-4E6A-92FD-9237C13965ED}" destId="{14AE42E1-477B-41AB-BC0C-A375B6C6D7B3}" srcOrd="5" destOrd="0" presId="urn:microsoft.com/office/officeart/2009/3/layout/CircleRelationship"/>
    <dgm:cxn modelId="{BCCFF47D-1BC2-48E7-8D22-C7837A3F3A8E}" type="presParOf" srcId="{66C7EA3B-6793-4E6A-92FD-9237C13965ED}" destId="{8CC5F681-27D0-4E5A-9258-73CA23940189}" srcOrd="6" destOrd="0" presId="urn:microsoft.com/office/officeart/2009/3/layout/CircleRelationship"/>
    <dgm:cxn modelId="{934B6BE0-E23D-46E7-9E7D-5DF4525945F8}" type="presParOf" srcId="{66C7EA3B-6793-4E6A-92FD-9237C13965ED}" destId="{AF023B75-B255-4655-9A96-D1CF23851CB5}" srcOrd="7" destOrd="0" presId="urn:microsoft.com/office/officeart/2009/3/layout/CircleRelationship"/>
    <dgm:cxn modelId="{DA620DDA-77E1-40FE-82E5-4DED61DF92F4}" type="presParOf" srcId="{66C7EA3B-6793-4E6A-92FD-9237C13965ED}" destId="{E8747474-FD15-4E88-94C6-15A2569F310D}" srcOrd="8" destOrd="0" presId="urn:microsoft.com/office/officeart/2009/3/layout/CircleRelationship"/>
    <dgm:cxn modelId="{05FCBF4D-D2A5-4669-A8CC-2D05A0E64898}" type="presParOf" srcId="{E8747474-FD15-4E88-94C6-15A2569F310D}" destId="{AC381698-295C-40F8-998A-7D4FABFC0658}" srcOrd="0" destOrd="0" presId="urn:microsoft.com/office/officeart/2009/3/layout/CircleRelationship"/>
    <dgm:cxn modelId="{ABF0105C-7A1B-4167-B457-BFDF576D21F4}" type="presParOf" srcId="{66C7EA3B-6793-4E6A-92FD-9237C13965ED}" destId="{191E7E5C-94D0-4781-94D7-F1DEDC07BCE6}" srcOrd="9" destOrd="0" presId="urn:microsoft.com/office/officeart/2009/3/layout/CircleRelationship"/>
    <dgm:cxn modelId="{92A4F95A-3B40-49F2-A5BD-2339E8188D82}" type="presParOf" srcId="{191E7E5C-94D0-4781-94D7-F1DEDC07BCE6}" destId="{2AF31894-35AE-48B1-954A-28BCB4C6B1B4}" srcOrd="0" destOrd="0" presId="urn:microsoft.com/office/officeart/2009/3/layout/CircleRelationship"/>
    <dgm:cxn modelId="{1E2F962A-EBD3-4147-979F-5B792E63911F}" type="presParOf" srcId="{66C7EA3B-6793-4E6A-92FD-9237C13965ED}" destId="{5DD055A3-083B-4C7E-BA55-D051B480CAD4}" srcOrd="10" destOrd="0" presId="urn:microsoft.com/office/officeart/2009/3/layout/CircleRelationship"/>
    <dgm:cxn modelId="{F1585722-DBDF-43F4-B78C-3CFED558EFFF}" type="presParOf" srcId="{66C7EA3B-6793-4E6A-92FD-9237C13965ED}" destId="{058A805C-A9AC-4E58-AB77-6F70C039A70C}" srcOrd="11" destOrd="0" presId="urn:microsoft.com/office/officeart/2009/3/layout/CircleRelationship"/>
    <dgm:cxn modelId="{2D555E07-E997-4286-96EE-99457270D064}" type="presParOf" srcId="{058A805C-A9AC-4E58-AB77-6F70C039A70C}" destId="{ACCBFF16-D24E-4019-8A48-599195F7550F}" srcOrd="0" destOrd="0" presId="urn:microsoft.com/office/officeart/2009/3/layout/CircleRelationship"/>
    <dgm:cxn modelId="{BDB442B1-A726-46DA-B7BA-AABCF1373815}" type="presParOf" srcId="{66C7EA3B-6793-4E6A-92FD-9237C13965ED}" destId="{FD945B16-2CE6-48BF-B7B1-F1B9BC88B978}" srcOrd="12" destOrd="0" presId="urn:microsoft.com/office/officeart/2009/3/layout/CircleRelationship"/>
    <dgm:cxn modelId="{8A20414D-E546-497C-9DFC-90E80F34D59D}" type="presParOf" srcId="{FD945B16-2CE6-48BF-B7B1-F1B9BC88B978}" destId="{027F65C0-9F89-4EAF-BD08-C26A0AB5E795}" srcOrd="0" destOrd="0" presId="urn:microsoft.com/office/officeart/2009/3/layout/CircleRelationship"/>
    <dgm:cxn modelId="{31A1AD88-A680-4E5E-BCFD-1CC017A3BCBD}" type="presParOf" srcId="{66C7EA3B-6793-4E6A-92FD-9237C13965ED}" destId="{20F41D88-E7FF-4E04-BFE9-B5252A5CC3CD}" srcOrd="13" destOrd="0" presId="urn:microsoft.com/office/officeart/2009/3/layout/CircleRelationship"/>
    <dgm:cxn modelId="{DD3CDB0B-3635-49DA-818A-F58C919401E5}" type="presParOf" srcId="{20F41D88-E7FF-4E04-BFE9-B5252A5CC3CD}" destId="{A0FF3F08-D4E9-4D9F-8EB8-191AD7FCA11E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8271EC-3E2B-4B6B-AA28-528D6C372E64}" type="doc">
      <dgm:prSet loTypeId="urn:microsoft.com/office/officeart/2005/8/layout/hProcess9" loCatId="process" qsTypeId="urn:microsoft.com/office/officeart/2005/8/quickstyle/3d2" qsCatId="3D" csTypeId="urn:microsoft.com/office/officeart/2005/8/colors/accent2_2" csCatId="accent2" phldr="1"/>
      <dgm:spPr/>
    </dgm:pt>
    <dgm:pt modelId="{975F2304-1380-4C80-A180-0547BCC81760}">
      <dgm:prSet phldrT="[Текст]" custT="1"/>
      <dgm:spPr/>
      <dgm:t>
        <a:bodyPr/>
        <a:lstStyle/>
        <a:p>
          <a:r>
            <a:rPr lang="ru-RU" sz="2400" dirty="0" smtClean="0"/>
            <a:t>Обеспечение доступности </a:t>
          </a:r>
          <a:endParaRPr lang="ru-RU" sz="2400" dirty="0"/>
        </a:p>
      </dgm:t>
    </dgm:pt>
    <dgm:pt modelId="{A397D022-3D09-4600-92C9-998C094F0679}" type="parTrans" cxnId="{C2795940-2FEC-4576-903F-BFD316E61507}">
      <dgm:prSet/>
      <dgm:spPr/>
      <dgm:t>
        <a:bodyPr/>
        <a:lstStyle/>
        <a:p>
          <a:endParaRPr lang="ru-RU" sz="2400"/>
        </a:p>
      </dgm:t>
    </dgm:pt>
    <dgm:pt modelId="{E5E3FFA7-86BF-4452-89D9-756B23818B3C}" type="sibTrans" cxnId="{C2795940-2FEC-4576-903F-BFD316E61507}">
      <dgm:prSet/>
      <dgm:spPr/>
      <dgm:t>
        <a:bodyPr/>
        <a:lstStyle/>
        <a:p>
          <a:endParaRPr lang="ru-RU" sz="2400"/>
        </a:p>
      </dgm:t>
    </dgm:pt>
    <dgm:pt modelId="{C4CBFE38-D1A9-4808-8CDE-71AFB911B9F1}">
      <dgm:prSet custT="1"/>
      <dgm:spPr/>
      <dgm:t>
        <a:bodyPr/>
        <a:lstStyle/>
        <a:p>
          <a:r>
            <a:rPr lang="ru-RU" sz="2000" dirty="0" smtClean="0"/>
            <a:t>Открывать пространства и поддерживать</a:t>
          </a:r>
          <a:endParaRPr lang="ru-RU" sz="2000" dirty="0"/>
        </a:p>
      </dgm:t>
    </dgm:pt>
    <dgm:pt modelId="{1615CA8D-F366-41B5-9FF6-E3486F95DA30}" type="parTrans" cxnId="{B892D9A4-153E-416C-AE75-6126EEB2F17F}">
      <dgm:prSet/>
      <dgm:spPr/>
      <dgm:t>
        <a:bodyPr/>
        <a:lstStyle/>
        <a:p>
          <a:endParaRPr lang="ru-RU" sz="2400"/>
        </a:p>
      </dgm:t>
    </dgm:pt>
    <dgm:pt modelId="{CBCAE86B-66EC-4CD1-8AFC-8527D5D9BE30}" type="sibTrans" cxnId="{B892D9A4-153E-416C-AE75-6126EEB2F17F}">
      <dgm:prSet/>
      <dgm:spPr/>
      <dgm:t>
        <a:bodyPr/>
        <a:lstStyle/>
        <a:p>
          <a:endParaRPr lang="ru-RU" sz="2400"/>
        </a:p>
      </dgm:t>
    </dgm:pt>
    <dgm:pt modelId="{697CC66D-2267-41DC-B780-169016CF9870}">
      <dgm:prSet custT="1"/>
      <dgm:spPr/>
      <dgm:t>
        <a:bodyPr/>
        <a:lstStyle/>
        <a:p>
          <a:r>
            <a:rPr lang="ru-RU" sz="2800" dirty="0" smtClean="0"/>
            <a:t>Обеспечение открытости</a:t>
          </a:r>
          <a:endParaRPr lang="ru-RU" sz="2800" dirty="0"/>
        </a:p>
      </dgm:t>
    </dgm:pt>
    <dgm:pt modelId="{20494414-CB47-47DD-8948-0A355A6C920E}" type="parTrans" cxnId="{6E5B9F65-2FF4-475A-A9A8-2534FC56DEFE}">
      <dgm:prSet/>
      <dgm:spPr/>
      <dgm:t>
        <a:bodyPr/>
        <a:lstStyle/>
        <a:p>
          <a:endParaRPr lang="ru-RU" sz="2400"/>
        </a:p>
      </dgm:t>
    </dgm:pt>
    <dgm:pt modelId="{FD41CB2C-DACA-484F-ACBF-3FC7725786EC}" type="sibTrans" cxnId="{6E5B9F65-2FF4-475A-A9A8-2534FC56DEFE}">
      <dgm:prSet/>
      <dgm:spPr/>
      <dgm:t>
        <a:bodyPr/>
        <a:lstStyle/>
        <a:p>
          <a:endParaRPr lang="ru-RU" sz="2400"/>
        </a:p>
      </dgm:t>
    </dgm:pt>
    <dgm:pt modelId="{CE1F9A08-88F0-4EF0-855F-075AB377B7D9}" type="pres">
      <dgm:prSet presAssocID="{3E8271EC-3E2B-4B6B-AA28-528D6C372E64}" presName="CompostProcess" presStyleCnt="0">
        <dgm:presLayoutVars>
          <dgm:dir/>
          <dgm:resizeHandles val="exact"/>
        </dgm:presLayoutVars>
      </dgm:prSet>
      <dgm:spPr/>
    </dgm:pt>
    <dgm:pt modelId="{3D9FBA1F-7EDA-4684-B3BF-640533B6A697}" type="pres">
      <dgm:prSet presAssocID="{3E8271EC-3E2B-4B6B-AA28-528D6C372E64}" presName="arrow" presStyleLbl="bgShp" presStyleIdx="0" presStyleCnt="1"/>
      <dgm:spPr/>
    </dgm:pt>
    <dgm:pt modelId="{2FA7B9D2-3799-4939-94A5-59221C09780A}" type="pres">
      <dgm:prSet presAssocID="{3E8271EC-3E2B-4B6B-AA28-528D6C372E64}" presName="linearProcess" presStyleCnt="0"/>
      <dgm:spPr/>
    </dgm:pt>
    <dgm:pt modelId="{A927BC3E-A124-4095-8E41-AF7F13A05F25}" type="pres">
      <dgm:prSet presAssocID="{975F2304-1380-4C80-A180-0547BCC81760}" presName="textNode" presStyleLbl="node1" presStyleIdx="0" presStyleCnt="3" custLinFactNeighborX="-38896" custLinFactNeighborY="-24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16B2DC-8896-4634-9AF4-EAEF58F207E5}" type="pres">
      <dgm:prSet presAssocID="{E5E3FFA7-86BF-4452-89D9-756B23818B3C}" presName="sibTrans" presStyleCnt="0"/>
      <dgm:spPr/>
    </dgm:pt>
    <dgm:pt modelId="{F30758E5-D477-4482-9519-56981587FB8C}" type="pres">
      <dgm:prSet presAssocID="{697CC66D-2267-41DC-B780-169016CF9870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16AF2B-6061-4D80-B588-CDC0F0AEA633}" type="pres">
      <dgm:prSet presAssocID="{FD41CB2C-DACA-484F-ACBF-3FC7725786EC}" presName="sibTrans" presStyleCnt="0"/>
      <dgm:spPr/>
    </dgm:pt>
    <dgm:pt modelId="{85BBD51C-60D8-4A02-838A-669AEE232B74}" type="pres">
      <dgm:prSet presAssocID="{C4CBFE38-D1A9-4808-8CDE-71AFB911B9F1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892D9A4-153E-416C-AE75-6126EEB2F17F}" srcId="{3E8271EC-3E2B-4B6B-AA28-528D6C372E64}" destId="{C4CBFE38-D1A9-4808-8CDE-71AFB911B9F1}" srcOrd="2" destOrd="0" parTransId="{1615CA8D-F366-41B5-9FF6-E3486F95DA30}" sibTransId="{CBCAE86B-66EC-4CD1-8AFC-8527D5D9BE30}"/>
    <dgm:cxn modelId="{D51B089B-F819-43C3-8E24-8899D0E7EF13}" type="presOf" srcId="{3E8271EC-3E2B-4B6B-AA28-528D6C372E64}" destId="{CE1F9A08-88F0-4EF0-855F-075AB377B7D9}" srcOrd="0" destOrd="0" presId="urn:microsoft.com/office/officeart/2005/8/layout/hProcess9"/>
    <dgm:cxn modelId="{D7636E4A-AAA9-4024-897A-2417D348EAAA}" type="presOf" srcId="{697CC66D-2267-41DC-B780-169016CF9870}" destId="{F30758E5-D477-4482-9519-56981587FB8C}" srcOrd="0" destOrd="0" presId="urn:microsoft.com/office/officeart/2005/8/layout/hProcess9"/>
    <dgm:cxn modelId="{7796A424-6698-41E3-861B-2208B2D3176A}" type="presOf" srcId="{975F2304-1380-4C80-A180-0547BCC81760}" destId="{A927BC3E-A124-4095-8E41-AF7F13A05F25}" srcOrd="0" destOrd="0" presId="urn:microsoft.com/office/officeart/2005/8/layout/hProcess9"/>
    <dgm:cxn modelId="{6E5B9F65-2FF4-475A-A9A8-2534FC56DEFE}" srcId="{3E8271EC-3E2B-4B6B-AA28-528D6C372E64}" destId="{697CC66D-2267-41DC-B780-169016CF9870}" srcOrd="1" destOrd="0" parTransId="{20494414-CB47-47DD-8948-0A355A6C920E}" sibTransId="{FD41CB2C-DACA-484F-ACBF-3FC7725786EC}"/>
    <dgm:cxn modelId="{5A8036BA-40EC-435D-BBDB-13ED5AAF5D6E}" type="presOf" srcId="{C4CBFE38-D1A9-4808-8CDE-71AFB911B9F1}" destId="{85BBD51C-60D8-4A02-838A-669AEE232B74}" srcOrd="0" destOrd="0" presId="urn:microsoft.com/office/officeart/2005/8/layout/hProcess9"/>
    <dgm:cxn modelId="{C2795940-2FEC-4576-903F-BFD316E61507}" srcId="{3E8271EC-3E2B-4B6B-AA28-528D6C372E64}" destId="{975F2304-1380-4C80-A180-0547BCC81760}" srcOrd="0" destOrd="0" parTransId="{A397D022-3D09-4600-92C9-998C094F0679}" sibTransId="{E5E3FFA7-86BF-4452-89D9-756B23818B3C}"/>
    <dgm:cxn modelId="{9C5F01A9-5226-44C8-83B7-C9E37F4583B1}" type="presParOf" srcId="{CE1F9A08-88F0-4EF0-855F-075AB377B7D9}" destId="{3D9FBA1F-7EDA-4684-B3BF-640533B6A697}" srcOrd="0" destOrd="0" presId="urn:microsoft.com/office/officeart/2005/8/layout/hProcess9"/>
    <dgm:cxn modelId="{5A512DF3-7C46-4817-9520-A84DE22D9E6E}" type="presParOf" srcId="{CE1F9A08-88F0-4EF0-855F-075AB377B7D9}" destId="{2FA7B9D2-3799-4939-94A5-59221C09780A}" srcOrd="1" destOrd="0" presId="urn:microsoft.com/office/officeart/2005/8/layout/hProcess9"/>
    <dgm:cxn modelId="{41DCC9DC-C162-4244-816A-C91B895A30FE}" type="presParOf" srcId="{2FA7B9D2-3799-4939-94A5-59221C09780A}" destId="{A927BC3E-A124-4095-8E41-AF7F13A05F25}" srcOrd="0" destOrd="0" presId="urn:microsoft.com/office/officeart/2005/8/layout/hProcess9"/>
    <dgm:cxn modelId="{6134844E-37FC-4E99-973E-8021F6655C35}" type="presParOf" srcId="{2FA7B9D2-3799-4939-94A5-59221C09780A}" destId="{BD16B2DC-8896-4634-9AF4-EAEF58F207E5}" srcOrd="1" destOrd="0" presId="urn:microsoft.com/office/officeart/2005/8/layout/hProcess9"/>
    <dgm:cxn modelId="{69E9C862-30A6-493E-8898-75BA3AFC94EF}" type="presParOf" srcId="{2FA7B9D2-3799-4939-94A5-59221C09780A}" destId="{F30758E5-D477-4482-9519-56981587FB8C}" srcOrd="2" destOrd="0" presId="urn:microsoft.com/office/officeart/2005/8/layout/hProcess9"/>
    <dgm:cxn modelId="{D02A1187-F380-4DDE-BCCE-2788C211A071}" type="presParOf" srcId="{2FA7B9D2-3799-4939-94A5-59221C09780A}" destId="{7B16AF2B-6061-4D80-B588-CDC0F0AEA633}" srcOrd="3" destOrd="0" presId="urn:microsoft.com/office/officeart/2005/8/layout/hProcess9"/>
    <dgm:cxn modelId="{24DE975A-478E-4A5C-8EBD-BCF42CD6908A}" type="presParOf" srcId="{2FA7B9D2-3799-4939-94A5-59221C09780A}" destId="{85BBD51C-60D8-4A02-838A-669AEE232B74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DDD6647-22EF-4379-9DD2-46B329223B1C}" type="doc">
      <dgm:prSet loTypeId="urn:microsoft.com/office/officeart/2005/8/layout/pyramid2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33F300E-EB58-490D-8670-39BDCE881230}">
      <dgm:prSet phldrT="[Текст]"/>
      <dgm:spPr/>
      <dgm:t>
        <a:bodyPr/>
        <a:lstStyle/>
        <a:p>
          <a:r>
            <a:rPr lang="ru-RU" dirty="0" smtClean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Школа «На пути к Олимпу»       </a:t>
          </a:r>
          <a:r>
            <a:rPr lang="ru-RU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9-11 классы</a:t>
          </a:r>
          <a:endParaRPr lang="ru-RU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A1F24E-620F-4A2D-A88F-AF5EF8C0C077}" type="parTrans" cxnId="{B05AB7E3-37F7-4B49-93E7-A29024ED22B9}">
      <dgm:prSet/>
      <dgm:spPr/>
      <dgm:t>
        <a:bodyPr/>
        <a:lstStyle/>
        <a:p>
          <a:endParaRPr lang="ru-RU"/>
        </a:p>
      </dgm:t>
    </dgm:pt>
    <dgm:pt modelId="{8B2CEFEF-4A62-42B5-8A94-0C359D8FBE4D}" type="sibTrans" cxnId="{B05AB7E3-37F7-4B49-93E7-A29024ED22B9}">
      <dgm:prSet/>
      <dgm:spPr/>
      <dgm:t>
        <a:bodyPr/>
        <a:lstStyle/>
        <a:p>
          <a:endParaRPr lang="ru-RU"/>
        </a:p>
      </dgm:t>
    </dgm:pt>
    <dgm:pt modelId="{F4CB847F-2A33-4504-B61B-D7BC72636021}">
      <dgm:prSet phldrT="[Текст]"/>
      <dgm:spPr/>
      <dgm:t>
        <a:bodyPr/>
        <a:lstStyle/>
        <a:p>
          <a:pPr algn="ctr"/>
          <a:r>
            <a:rPr lang="ru-RU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Школа «Развитие»   </a:t>
          </a:r>
        </a:p>
        <a:p>
          <a:pPr algn="ctr"/>
          <a:r>
            <a:rPr lang="ru-RU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2-8 классы </a:t>
          </a:r>
          <a:endParaRPr lang="ru-RU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845A15-5647-4BF7-901C-DFB699A62163}" type="parTrans" cxnId="{AFF644B5-DD64-46C5-9CE3-BE21EE5DE739}">
      <dgm:prSet/>
      <dgm:spPr/>
      <dgm:t>
        <a:bodyPr/>
        <a:lstStyle/>
        <a:p>
          <a:endParaRPr lang="ru-RU"/>
        </a:p>
      </dgm:t>
    </dgm:pt>
    <dgm:pt modelId="{CF01BDD0-99CC-4494-80BD-8530EAD6C29E}" type="sibTrans" cxnId="{AFF644B5-DD64-46C5-9CE3-BE21EE5DE739}">
      <dgm:prSet/>
      <dgm:spPr/>
      <dgm:t>
        <a:bodyPr/>
        <a:lstStyle/>
        <a:p>
          <a:endParaRPr lang="ru-RU"/>
        </a:p>
      </dgm:t>
    </dgm:pt>
    <dgm:pt modelId="{ABDC255D-475A-4E2B-A692-88DB80A3C90D}" type="pres">
      <dgm:prSet presAssocID="{DDDD6647-22EF-4379-9DD2-46B329223B1C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31DD4C90-C39A-4A06-B376-2B98B007CBA0}" type="pres">
      <dgm:prSet presAssocID="{DDDD6647-22EF-4379-9DD2-46B329223B1C}" presName="pyramid" presStyleLbl="node1" presStyleIdx="0" presStyleCnt="1" custScaleX="121038"/>
      <dgm:spPr/>
      <dgm:t>
        <a:bodyPr/>
        <a:lstStyle/>
        <a:p>
          <a:endParaRPr lang="ru-RU"/>
        </a:p>
      </dgm:t>
    </dgm:pt>
    <dgm:pt modelId="{921263BC-B3CC-4B6E-9C01-FCF241CE39D3}" type="pres">
      <dgm:prSet presAssocID="{DDDD6647-22EF-4379-9DD2-46B329223B1C}" presName="theList" presStyleCnt="0"/>
      <dgm:spPr/>
      <dgm:t>
        <a:bodyPr/>
        <a:lstStyle/>
        <a:p>
          <a:endParaRPr lang="ru-RU"/>
        </a:p>
      </dgm:t>
    </dgm:pt>
    <dgm:pt modelId="{DBB65916-8F84-42FC-B5D2-362203A2F95A}" type="pres">
      <dgm:prSet presAssocID="{433F300E-EB58-490D-8670-39BDCE881230}" presName="aNode" presStyleLbl="f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69CCF2-6E1E-454C-B04B-3CDC0CD2AE3D}" type="pres">
      <dgm:prSet presAssocID="{433F300E-EB58-490D-8670-39BDCE881230}" presName="aSpace" presStyleCnt="0"/>
      <dgm:spPr/>
      <dgm:t>
        <a:bodyPr/>
        <a:lstStyle/>
        <a:p>
          <a:endParaRPr lang="ru-RU"/>
        </a:p>
      </dgm:t>
    </dgm:pt>
    <dgm:pt modelId="{58C157AA-D3CD-4789-990F-C59E5E2F0B30}" type="pres">
      <dgm:prSet presAssocID="{F4CB847F-2A33-4504-B61B-D7BC72636021}" presName="aNode" presStyleLbl="f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79C3CE-1D74-47D5-9158-A7444BE1917B}" type="pres">
      <dgm:prSet presAssocID="{F4CB847F-2A33-4504-B61B-D7BC72636021}" presName="aSpace" presStyleCnt="0"/>
      <dgm:spPr/>
      <dgm:t>
        <a:bodyPr/>
        <a:lstStyle/>
        <a:p>
          <a:endParaRPr lang="ru-RU"/>
        </a:p>
      </dgm:t>
    </dgm:pt>
  </dgm:ptLst>
  <dgm:cxnLst>
    <dgm:cxn modelId="{AFF644B5-DD64-46C5-9CE3-BE21EE5DE739}" srcId="{DDDD6647-22EF-4379-9DD2-46B329223B1C}" destId="{F4CB847F-2A33-4504-B61B-D7BC72636021}" srcOrd="1" destOrd="0" parTransId="{5B845A15-5647-4BF7-901C-DFB699A62163}" sibTransId="{CF01BDD0-99CC-4494-80BD-8530EAD6C29E}"/>
    <dgm:cxn modelId="{1B703037-FA19-4A3E-8800-898F39D0374F}" type="presOf" srcId="{433F300E-EB58-490D-8670-39BDCE881230}" destId="{DBB65916-8F84-42FC-B5D2-362203A2F95A}" srcOrd="0" destOrd="0" presId="urn:microsoft.com/office/officeart/2005/8/layout/pyramid2"/>
    <dgm:cxn modelId="{8EAAC6FF-9729-4EA1-A897-C585F6395710}" type="presOf" srcId="{DDDD6647-22EF-4379-9DD2-46B329223B1C}" destId="{ABDC255D-475A-4E2B-A692-88DB80A3C90D}" srcOrd="0" destOrd="0" presId="urn:microsoft.com/office/officeart/2005/8/layout/pyramid2"/>
    <dgm:cxn modelId="{8D39E438-6132-491D-B415-1DB0C9966C04}" type="presOf" srcId="{F4CB847F-2A33-4504-B61B-D7BC72636021}" destId="{58C157AA-D3CD-4789-990F-C59E5E2F0B30}" srcOrd="0" destOrd="0" presId="urn:microsoft.com/office/officeart/2005/8/layout/pyramid2"/>
    <dgm:cxn modelId="{B05AB7E3-37F7-4B49-93E7-A29024ED22B9}" srcId="{DDDD6647-22EF-4379-9DD2-46B329223B1C}" destId="{433F300E-EB58-490D-8670-39BDCE881230}" srcOrd="0" destOrd="0" parTransId="{BCA1F24E-620F-4A2D-A88F-AF5EF8C0C077}" sibTransId="{8B2CEFEF-4A62-42B5-8A94-0C359D8FBE4D}"/>
    <dgm:cxn modelId="{9826B1B1-2AC3-45B3-BEC8-735B487CF89B}" type="presParOf" srcId="{ABDC255D-475A-4E2B-A692-88DB80A3C90D}" destId="{31DD4C90-C39A-4A06-B376-2B98B007CBA0}" srcOrd="0" destOrd="0" presId="urn:microsoft.com/office/officeart/2005/8/layout/pyramid2"/>
    <dgm:cxn modelId="{62BC9B35-CFE5-456A-B339-024B7371D26B}" type="presParOf" srcId="{ABDC255D-475A-4E2B-A692-88DB80A3C90D}" destId="{921263BC-B3CC-4B6E-9C01-FCF241CE39D3}" srcOrd="1" destOrd="0" presId="urn:microsoft.com/office/officeart/2005/8/layout/pyramid2"/>
    <dgm:cxn modelId="{2B4EB724-84DC-4359-9A3B-63222BE05864}" type="presParOf" srcId="{921263BC-B3CC-4B6E-9C01-FCF241CE39D3}" destId="{DBB65916-8F84-42FC-B5D2-362203A2F95A}" srcOrd="0" destOrd="0" presId="urn:microsoft.com/office/officeart/2005/8/layout/pyramid2"/>
    <dgm:cxn modelId="{0A2C6ADA-CD4F-42D5-AD38-867CF1E62559}" type="presParOf" srcId="{921263BC-B3CC-4B6E-9C01-FCF241CE39D3}" destId="{7C69CCF2-6E1E-454C-B04B-3CDC0CD2AE3D}" srcOrd="1" destOrd="0" presId="urn:microsoft.com/office/officeart/2005/8/layout/pyramid2"/>
    <dgm:cxn modelId="{A8BCA0DE-07A0-4D19-ADEB-62D12EE0384A}" type="presParOf" srcId="{921263BC-B3CC-4B6E-9C01-FCF241CE39D3}" destId="{58C157AA-D3CD-4789-990F-C59E5E2F0B30}" srcOrd="2" destOrd="0" presId="urn:microsoft.com/office/officeart/2005/8/layout/pyramid2"/>
    <dgm:cxn modelId="{ED18ADC4-18E6-49E8-A573-DE763E3397B6}" type="presParOf" srcId="{921263BC-B3CC-4B6E-9C01-FCF241CE39D3}" destId="{0679C3CE-1D74-47D5-9158-A7444BE1917B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F1F1F67-F8FC-48FB-BE14-8036BDC009FD}" type="doc">
      <dgm:prSet loTypeId="urn:microsoft.com/office/officeart/2009/layout/CircleArrowProcess" loCatId="process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F8B2146-4C93-4DA8-A034-D90EF07D4DF4}">
      <dgm:prSet phldrT="[Текст]" custT="1"/>
      <dgm:spPr/>
      <dgm:t>
        <a:bodyPr/>
        <a:lstStyle/>
        <a:p>
          <a:r>
            <a:rPr lang="ru-RU" sz="14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Дебат</a:t>
          </a:r>
          <a:r>
            <a: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-клуб </a:t>
          </a:r>
          <a:endParaRPr lang="ru-RU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E9F3D50-D67A-406D-8875-5869B5D72E62}" type="parTrans" cxnId="{2B26C10D-CF0C-4E17-A626-8898A2DF1885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F8AC5C-6021-4BBD-B7D0-D48682F80ABE}" type="sibTrans" cxnId="{2B26C10D-CF0C-4E17-A626-8898A2DF1885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7F83B3F-8041-4DAB-AE9E-7DF23DF40BB6}">
      <dgm:prSet phldrT="[Текст]" custT="1"/>
      <dgm:spPr/>
      <dgm:t>
        <a:bodyPr/>
        <a:lstStyle/>
        <a:p>
          <a:r>
            <a: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Школа журналистики</a:t>
          </a:r>
          <a:endParaRPr lang="ru-RU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DCE7000-E901-4AE9-8A41-029953DF916D}" type="parTrans" cxnId="{13D4D58B-933A-4CF6-ABDB-BC3C27FC927F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06203F-0F15-4E9D-B576-2F830E6F260C}" type="sibTrans" cxnId="{13D4D58B-933A-4CF6-ABDB-BC3C27FC927F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AB1209-EE38-4EA3-8A66-2DCF7B1AA0AB}">
      <dgm:prSet phldrT="[Текст]" custT="1"/>
      <dgm:spPr/>
      <dgm:t>
        <a:bodyPr/>
        <a:lstStyle/>
        <a:p>
          <a:r>
            <a: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Клуб «ЧГК»</a:t>
          </a:r>
          <a:endParaRPr lang="ru-RU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D91639-DCE2-42AA-A5C3-14033829FF67}" type="parTrans" cxnId="{550443BD-3571-420B-B338-78CB93A0A198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9DC77C-AB8A-464D-9DA1-E26CB1451767}" type="sibTrans" cxnId="{550443BD-3571-420B-B338-78CB93A0A198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79FEAE-D5A0-4C7C-AA0C-A3DB49E5FEB3}" type="pres">
      <dgm:prSet presAssocID="{CF1F1F67-F8FC-48FB-BE14-8036BDC009FD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13F0D97-1261-4AED-9F84-A3C05515FAE2}" type="pres">
      <dgm:prSet presAssocID="{1F8B2146-4C93-4DA8-A034-D90EF07D4DF4}" presName="Accent1" presStyleCnt="0"/>
      <dgm:spPr/>
    </dgm:pt>
    <dgm:pt modelId="{D0213F9D-4019-4674-8876-2601EAB1A976}" type="pres">
      <dgm:prSet presAssocID="{1F8B2146-4C93-4DA8-A034-D90EF07D4DF4}" presName="Accent" presStyleLbl="node1" presStyleIdx="0" presStyleCnt="3"/>
      <dgm:spPr/>
    </dgm:pt>
    <dgm:pt modelId="{25A7C36B-87E7-4798-B795-025886BA6A1C}" type="pres">
      <dgm:prSet presAssocID="{1F8B2146-4C93-4DA8-A034-D90EF07D4DF4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13F0AA-775D-42ED-A0B0-B614D5F9FC18}" type="pres">
      <dgm:prSet presAssocID="{67F83B3F-8041-4DAB-AE9E-7DF23DF40BB6}" presName="Accent2" presStyleCnt="0"/>
      <dgm:spPr/>
    </dgm:pt>
    <dgm:pt modelId="{DFBC43A8-D151-4B23-9638-FFC25EBAB07B}" type="pres">
      <dgm:prSet presAssocID="{67F83B3F-8041-4DAB-AE9E-7DF23DF40BB6}" presName="Accent" presStyleLbl="node1" presStyleIdx="1" presStyleCnt="3"/>
      <dgm:spPr/>
    </dgm:pt>
    <dgm:pt modelId="{99462089-AF3A-4D3E-AC57-FBBB34043529}" type="pres">
      <dgm:prSet presAssocID="{67F83B3F-8041-4DAB-AE9E-7DF23DF40BB6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F32F3E-B607-4689-B37D-1E090622D823}" type="pres">
      <dgm:prSet presAssocID="{1DAB1209-EE38-4EA3-8A66-2DCF7B1AA0AB}" presName="Accent3" presStyleCnt="0"/>
      <dgm:spPr/>
    </dgm:pt>
    <dgm:pt modelId="{23E25F28-C83D-4EC4-B388-50E5FB3562E7}" type="pres">
      <dgm:prSet presAssocID="{1DAB1209-EE38-4EA3-8A66-2DCF7B1AA0AB}" presName="Accent" presStyleLbl="node1" presStyleIdx="2" presStyleCnt="3"/>
      <dgm:spPr/>
    </dgm:pt>
    <dgm:pt modelId="{26C9A612-6C0B-4CA7-8249-E647382A2FDD}" type="pres">
      <dgm:prSet presAssocID="{1DAB1209-EE38-4EA3-8A66-2DCF7B1AA0AB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8216D17-EFBE-4BB3-9290-F50E54A81A61}" type="presOf" srcId="{CF1F1F67-F8FC-48FB-BE14-8036BDC009FD}" destId="{8979FEAE-D5A0-4C7C-AA0C-A3DB49E5FEB3}" srcOrd="0" destOrd="0" presId="urn:microsoft.com/office/officeart/2009/layout/CircleArrowProcess"/>
    <dgm:cxn modelId="{550443BD-3571-420B-B338-78CB93A0A198}" srcId="{CF1F1F67-F8FC-48FB-BE14-8036BDC009FD}" destId="{1DAB1209-EE38-4EA3-8A66-2DCF7B1AA0AB}" srcOrd="2" destOrd="0" parTransId="{F4D91639-DCE2-42AA-A5C3-14033829FF67}" sibTransId="{0E9DC77C-AB8A-464D-9DA1-E26CB1451767}"/>
    <dgm:cxn modelId="{FD039CE4-F79F-4920-A7FF-2B16A4E8DACD}" type="presOf" srcId="{67F83B3F-8041-4DAB-AE9E-7DF23DF40BB6}" destId="{99462089-AF3A-4D3E-AC57-FBBB34043529}" srcOrd="0" destOrd="0" presId="urn:microsoft.com/office/officeart/2009/layout/CircleArrowProcess"/>
    <dgm:cxn modelId="{BC962DEF-97A4-4ACF-976B-8CEC3F6DF34B}" type="presOf" srcId="{1DAB1209-EE38-4EA3-8A66-2DCF7B1AA0AB}" destId="{26C9A612-6C0B-4CA7-8249-E647382A2FDD}" srcOrd="0" destOrd="0" presId="urn:microsoft.com/office/officeart/2009/layout/CircleArrowProcess"/>
    <dgm:cxn modelId="{2B26C10D-CF0C-4E17-A626-8898A2DF1885}" srcId="{CF1F1F67-F8FC-48FB-BE14-8036BDC009FD}" destId="{1F8B2146-4C93-4DA8-A034-D90EF07D4DF4}" srcOrd="0" destOrd="0" parTransId="{BE9F3D50-D67A-406D-8875-5869B5D72E62}" sibTransId="{0AF8AC5C-6021-4BBD-B7D0-D48682F80ABE}"/>
    <dgm:cxn modelId="{F7E383D7-33A2-4AA8-B873-DEE851CD409E}" type="presOf" srcId="{1F8B2146-4C93-4DA8-A034-D90EF07D4DF4}" destId="{25A7C36B-87E7-4798-B795-025886BA6A1C}" srcOrd="0" destOrd="0" presId="urn:microsoft.com/office/officeart/2009/layout/CircleArrowProcess"/>
    <dgm:cxn modelId="{13D4D58B-933A-4CF6-ABDB-BC3C27FC927F}" srcId="{CF1F1F67-F8FC-48FB-BE14-8036BDC009FD}" destId="{67F83B3F-8041-4DAB-AE9E-7DF23DF40BB6}" srcOrd="1" destOrd="0" parTransId="{6DCE7000-E901-4AE9-8A41-029953DF916D}" sibTransId="{5C06203F-0F15-4E9D-B576-2F830E6F260C}"/>
    <dgm:cxn modelId="{6559B39B-C00B-4F33-B82E-5ABE526524CF}" type="presParOf" srcId="{8979FEAE-D5A0-4C7C-AA0C-A3DB49E5FEB3}" destId="{013F0D97-1261-4AED-9F84-A3C05515FAE2}" srcOrd="0" destOrd="0" presId="urn:microsoft.com/office/officeart/2009/layout/CircleArrowProcess"/>
    <dgm:cxn modelId="{CEDB7BFA-D13A-4FAA-89A1-83683C1F0BAC}" type="presParOf" srcId="{013F0D97-1261-4AED-9F84-A3C05515FAE2}" destId="{D0213F9D-4019-4674-8876-2601EAB1A976}" srcOrd="0" destOrd="0" presId="urn:microsoft.com/office/officeart/2009/layout/CircleArrowProcess"/>
    <dgm:cxn modelId="{588F62AC-6AD2-423D-BBF1-A4C4691435DD}" type="presParOf" srcId="{8979FEAE-D5A0-4C7C-AA0C-A3DB49E5FEB3}" destId="{25A7C36B-87E7-4798-B795-025886BA6A1C}" srcOrd="1" destOrd="0" presId="urn:microsoft.com/office/officeart/2009/layout/CircleArrowProcess"/>
    <dgm:cxn modelId="{A0F2BF21-29C2-4BD2-BBF2-8BC9CD80694B}" type="presParOf" srcId="{8979FEAE-D5A0-4C7C-AA0C-A3DB49E5FEB3}" destId="{0313F0AA-775D-42ED-A0B0-B614D5F9FC18}" srcOrd="2" destOrd="0" presId="urn:microsoft.com/office/officeart/2009/layout/CircleArrowProcess"/>
    <dgm:cxn modelId="{AF35E020-470F-4C6B-B3C5-83DB79FCB3A0}" type="presParOf" srcId="{0313F0AA-775D-42ED-A0B0-B614D5F9FC18}" destId="{DFBC43A8-D151-4B23-9638-FFC25EBAB07B}" srcOrd="0" destOrd="0" presId="urn:microsoft.com/office/officeart/2009/layout/CircleArrowProcess"/>
    <dgm:cxn modelId="{A6D4102A-A7C7-4C85-847F-82301234A42F}" type="presParOf" srcId="{8979FEAE-D5A0-4C7C-AA0C-A3DB49E5FEB3}" destId="{99462089-AF3A-4D3E-AC57-FBBB34043529}" srcOrd="3" destOrd="0" presId="urn:microsoft.com/office/officeart/2009/layout/CircleArrowProcess"/>
    <dgm:cxn modelId="{AAB33546-B8F4-4870-A58E-D9632234B1BF}" type="presParOf" srcId="{8979FEAE-D5A0-4C7C-AA0C-A3DB49E5FEB3}" destId="{C2F32F3E-B607-4689-B37D-1E090622D823}" srcOrd="4" destOrd="0" presId="urn:microsoft.com/office/officeart/2009/layout/CircleArrowProcess"/>
    <dgm:cxn modelId="{71F98610-6C98-4DBC-9F92-08E93536B4BF}" type="presParOf" srcId="{C2F32F3E-B607-4689-B37D-1E090622D823}" destId="{23E25F28-C83D-4EC4-B388-50E5FB3562E7}" srcOrd="0" destOrd="0" presId="urn:microsoft.com/office/officeart/2009/layout/CircleArrowProcess"/>
    <dgm:cxn modelId="{B5D6E3B9-F81F-4D86-969B-5487F7AC133D}" type="presParOf" srcId="{8979FEAE-D5A0-4C7C-AA0C-A3DB49E5FEB3}" destId="{26C9A612-6C0B-4CA7-8249-E647382A2FDD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51D6021-9E42-4959-9AF7-F614417A806F}" type="doc">
      <dgm:prSet loTypeId="urn:microsoft.com/office/officeart/2008/layout/PictureAccentLis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72ABD06F-1E87-48B8-97BA-DF4A59EC8CC8}">
      <dgm:prSet phldrT="[Текст]"/>
      <dgm:spPr/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Внешнее образовательное пространство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F6E383E-D063-4180-91E3-F8CBFFA4584D}" type="parTrans" cxnId="{55D28EE5-E3B0-45FD-865F-A9F9B56E71D8}">
      <dgm:prSet/>
      <dgm:spPr/>
      <dgm:t>
        <a:bodyPr/>
        <a:lstStyle/>
        <a:p>
          <a:endParaRPr lang="ru-RU"/>
        </a:p>
      </dgm:t>
    </dgm:pt>
    <dgm:pt modelId="{558F5029-6CF8-4981-A176-7572C9B375A5}" type="sibTrans" cxnId="{55D28EE5-E3B0-45FD-865F-A9F9B56E71D8}">
      <dgm:prSet/>
      <dgm:spPr/>
      <dgm:t>
        <a:bodyPr/>
        <a:lstStyle/>
        <a:p>
          <a:endParaRPr lang="ru-RU"/>
        </a:p>
      </dgm:t>
    </dgm:pt>
    <dgm:pt modelId="{AC4B8023-7891-42C4-A94E-14B20BC59A37}">
      <dgm:prSet phldrT="[Текст]" custT="1"/>
      <dgm:spPr/>
      <dgm:t>
        <a:bodyPr/>
        <a:lstStyle/>
        <a:p>
          <a:pPr algn="ctr"/>
          <a:r>
            <a:rPr lang="ru-RU" sz="2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Метапредметная</a:t>
          </a:r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сессия                Городского олимпиадного центра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0F29E1-AD7A-48A0-9547-D154803FBCF5}" type="parTrans" cxnId="{CAAB4B03-A578-4FF1-9848-6BC3FE7138A8}">
      <dgm:prSet/>
      <dgm:spPr/>
      <dgm:t>
        <a:bodyPr/>
        <a:lstStyle/>
        <a:p>
          <a:endParaRPr lang="ru-RU"/>
        </a:p>
      </dgm:t>
    </dgm:pt>
    <dgm:pt modelId="{85138543-65A2-473E-AC70-676C7B564A88}" type="sibTrans" cxnId="{CAAB4B03-A578-4FF1-9848-6BC3FE7138A8}">
      <dgm:prSet/>
      <dgm:spPr/>
      <dgm:t>
        <a:bodyPr/>
        <a:lstStyle/>
        <a:p>
          <a:endParaRPr lang="ru-RU"/>
        </a:p>
      </dgm:t>
    </dgm:pt>
    <dgm:pt modelId="{94717573-71F0-4DF6-81E3-232C65CFA3C4}">
      <dgm:prSet phldrT="[Текст]" custT="1"/>
      <dgm:spPr/>
      <dgm:t>
        <a:bodyPr/>
        <a:lstStyle/>
        <a:p>
          <a:pPr algn="ctr"/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Региональные Интеллектуально-творческие игры для гимназий и лицеев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AF8AA1-8853-4FAD-913C-4007207928B5}" type="parTrans" cxnId="{217FED77-0D79-4806-9B92-A37666086A51}">
      <dgm:prSet/>
      <dgm:spPr/>
      <dgm:t>
        <a:bodyPr/>
        <a:lstStyle/>
        <a:p>
          <a:endParaRPr lang="ru-RU"/>
        </a:p>
      </dgm:t>
    </dgm:pt>
    <dgm:pt modelId="{51EFF1C7-8028-4192-A4B4-C13A47DBDDEA}" type="sibTrans" cxnId="{217FED77-0D79-4806-9B92-A37666086A51}">
      <dgm:prSet/>
      <dgm:spPr/>
      <dgm:t>
        <a:bodyPr/>
        <a:lstStyle/>
        <a:p>
          <a:endParaRPr lang="ru-RU"/>
        </a:p>
      </dgm:t>
    </dgm:pt>
    <dgm:pt modelId="{B7EC8EE5-5FD6-4F4A-9E39-8CF9328D255B}">
      <dgm:prSet custT="1"/>
      <dgm:spPr/>
      <dgm:t>
        <a:bodyPr/>
        <a:lstStyle/>
        <a:p>
          <a:pPr algn="ctr"/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Предметная сессия                        Городского олимпиадного центра</a:t>
          </a:r>
          <a:endParaRPr lang="ru-RU" sz="2400" b="1" dirty="0"/>
        </a:p>
      </dgm:t>
    </dgm:pt>
    <dgm:pt modelId="{A71DFED6-073C-4309-A5FA-225415F17DE3}" type="parTrans" cxnId="{04080701-8D32-4D19-B0F4-4AB0F10DDFBB}">
      <dgm:prSet/>
      <dgm:spPr/>
      <dgm:t>
        <a:bodyPr/>
        <a:lstStyle/>
        <a:p>
          <a:endParaRPr lang="ru-RU"/>
        </a:p>
      </dgm:t>
    </dgm:pt>
    <dgm:pt modelId="{909F6446-4EFD-4D08-A4DB-154B68140BA0}" type="sibTrans" cxnId="{04080701-8D32-4D19-B0F4-4AB0F10DDFBB}">
      <dgm:prSet/>
      <dgm:spPr/>
      <dgm:t>
        <a:bodyPr/>
        <a:lstStyle/>
        <a:p>
          <a:endParaRPr lang="ru-RU"/>
        </a:p>
      </dgm:t>
    </dgm:pt>
    <dgm:pt modelId="{A4DB80AA-5B6C-454D-8AB3-089FB0373CB6}">
      <dgm:prSet custT="1"/>
      <dgm:spPr/>
      <dgm:t>
        <a:bodyPr/>
        <a:lstStyle/>
        <a:p>
          <a:pPr algn="ctr"/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Городской фестиваль талантов      «Звездный дождь»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CAD44C-38A7-46A3-AED1-B383D5013312}" type="parTrans" cxnId="{5FE31512-EAC0-4D4B-A3FE-53E8AA606493}">
      <dgm:prSet/>
      <dgm:spPr/>
      <dgm:t>
        <a:bodyPr/>
        <a:lstStyle/>
        <a:p>
          <a:endParaRPr lang="ru-RU"/>
        </a:p>
      </dgm:t>
    </dgm:pt>
    <dgm:pt modelId="{E3142D9B-CF48-4B70-A7E3-C115F8C6BAA7}" type="sibTrans" cxnId="{5FE31512-EAC0-4D4B-A3FE-53E8AA606493}">
      <dgm:prSet/>
      <dgm:spPr/>
      <dgm:t>
        <a:bodyPr/>
        <a:lstStyle/>
        <a:p>
          <a:endParaRPr lang="ru-RU"/>
        </a:p>
      </dgm:t>
    </dgm:pt>
    <dgm:pt modelId="{F3139497-FBAA-47B8-B17C-973BF95BBC48}">
      <dgm:prSet custT="1"/>
      <dgm:spPr/>
      <dgm:t>
        <a:bodyPr/>
        <a:lstStyle/>
        <a:p>
          <a:pPr algn="ctr"/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Городские открытые           информационные бои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28B59A-DB18-4F96-95FA-7BB8BE62FAE7}" type="parTrans" cxnId="{FC8D74C7-C148-45CE-A2CD-C3B32025B653}">
      <dgm:prSet/>
      <dgm:spPr/>
      <dgm:t>
        <a:bodyPr/>
        <a:lstStyle/>
        <a:p>
          <a:endParaRPr lang="ru-RU"/>
        </a:p>
      </dgm:t>
    </dgm:pt>
    <dgm:pt modelId="{D4F4FECE-89C7-4393-A250-B80BC958CD53}" type="sibTrans" cxnId="{FC8D74C7-C148-45CE-A2CD-C3B32025B653}">
      <dgm:prSet/>
      <dgm:spPr/>
      <dgm:t>
        <a:bodyPr/>
        <a:lstStyle/>
        <a:p>
          <a:endParaRPr lang="ru-RU"/>
        </a:p>
      </dgm:t>
    </dgm:pt>
    <dgm:pt modelId="{7E5E2B72-A5A2-4310-A0CA-23F521A2FDBB}">
      <dgm:prSet custT="1"/>
      <dgm:spPr/>
      <dgm:t>
        <a:bodyPr/>
        <a:lstStyle/>
        <a:p>
          <a:pPr algn="ctr"/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Городской турнир                               «Дебаты на английском языке»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C465AB-D6BC-420D-AACD-DBA6463E9765}" type="parTrans" cxnId="{0F904206-BFD6-4FA0-AE54-E9FFDD232B09}">
      <dgm:prSet/>
      <dgm:spPr/>
      <dgm:t>
        <a:bodyPr/>
        <a:lstStyle/>
        <a:p>
          <a:endParaRPr lang="ru-RU"/>
        </a:p>
      </dgm:t>
    </dgm:pt>
    <dgm:pt modelId="{9A8C4D9D-5625-41D5-BB7F-B620A5B5B082}" type="sibTrans" cxnId="{0F904206-BFD6-4FA0-AE54-E9FFDD232B09}">
      <dgm:prSet/>
      <dgm:spPr/>
      <dgm:t>
        <a:bodyPr/>
        <a:lstStyle/>
        <a:p>
          <a:endParaRPr lang="ru-RU"/>
        </a:p>
      </dgm:t>
    </dgm:pt>
    <dgm:pt modelId="{BFB71388-76E4-48DF-8EEC-21FCB5C10084}">
      <dgm:prSet custT="1"/>
      <dgm:spPr/>
      <dgm:t>
        <a:bodyPr/>
        <a:lstStyle/>
        <a:p>
          <a:pPr algn="ctr"/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Региональная детско-взрослая научно-</a:t>
          </a:r>
          <a:r>
            <a:rPr lang="ru-RU" sz="2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практичекая</a:t>
          </a:r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конференция «Человек. Земля. Вселенная» 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5BB81A-7898-4EAD-BCB3-6170A4B8F653}" type="parTrans" cxnId="{C8AE2BA8-8C4F-42DE-AA4A-D8A9346BFC60}">
      <dgm:prSet/>
      <dgm:spPr/>
      <dgm:t>
        <a:bodyPr/>
        <a:lstStyle/>
        <a:p>
          <a:endParaRPr lang="ru-RU"/>
        </a:p>
      </dgm:t>
    </dgm:pt>
    <dgm:pt modelId="{EC38D71A-3D14-4F9E-AD64-021254040F07}" type="sibTrans" cxnId="{C8AE2BA8-8C4F-42DE-AA4A-D8A9346BFC60}">
      <dgm:prSet/>
      <dgm:spPr/>
      <dgm:t>
        <a:bodyPr/>
        <a:lstStyle/>
        <a:p>
          <a:endParaRPr lang="ru-RU"/>
        </a:p>
      </dgm:t>
    </dgm:pt>
    <dgm:pt modelId="{E76F2734-A2D4-4F65-93C0-A406B9C9D7CF}">
      <dgm:prSet custT="1"/>
      <dgm:spPr/>
      <dgm:t>
        <a:bodyPr/>
        <a:lstStyle/>
        <a:p>
          <a:pPr algn="ctr"/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Городской фестиваль                    «Антология военной песни»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44F30E-AF37-4EEF-A9A7-DF818CAFC582}" type="parTrans" cxnId="{4CCFC407-1B85-4717-9406-9A6519C8B4F3}">
      <dgm:prSet/>
      <dgm:spPr/>
      <dgm:t>
        <a:bodyPr/>
        <a:lstStyle/>
        <a:p>
          <a:endParaRPr lang="ru-RU"/>
        </a:p>
      </dgm:t>
    </dgm:pt>
    <dgm:pt modelId="{66E0FD59-F21A-45D8-B0FC-713AD2C3C34A}" type="sibTrans" cxnId="{4CCFC407-1B85-4717-9406-9A6519C8B4F3}">
      <dgm:prSet/>
      <dgm:spPr/>
      <dgm:t>
        <a:bodyPr/>
        <a:lstStyle/>
        <a:p>
          <a:endParaRPr lang="ru-RU"/>
        </a:p>
      </dgm:t>
    </dgm:pt>
    <dgm:pt modelId="{BEAC0FE3-BBA7-42C6-AE5E-395A1AB44028}">
      <dgm:prSet custT="1"/>
      <dgm:spPr/>
      <dgm:t>
        <a:bodyPr/>
        <a:lstStyle/>
        <a:p>
          <a:pPr algn="ctr"/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Имитационно-ролевая игра        «</a:t>
          </a:r>
          <a:r>
            <a:rPr lang="ru-RU" sz="2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Наукоград</a:t>
          </a:r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»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988228F-E93B-40E8-9B51-587EB5ECE5EB}" type="parTrans" cxnId="{B154729B-B638-4964-ACAD-0F01048D9971}">
      <dgm:prSet/>
      <dgm:spPr/>
      <dgm:t>
        <a:bodyPr/>
        <a:lstStyle/>
        <a:p>
          <a:endParaRPr lang="ru-RU"/>
        </a:p>
      </dgm:t>
    </dgm:pt>
    <dgm:pt modelId="{4FFCDF64-CBE6-495B-A822-101988350236}" type="sibTrans" cxnId="{B154729B-B638-4964-ACAD-0F01048D9971}">
      <dgm:prSet/>
      <dgm:spPr/>
      <dgm:t>
        <a:bodyPr/>
        <a:lstStyle/>
        <a:p>
          <a:endParaRPr lang="ru-RU"/>
        </a:p>
      </dgm:t>
    </dgm:pt>
    <dgm:pt modelId="{41E6E6A7-1142-4524-9842-4D94A90EFAE5}" type="pres">
      <dgm:prSet presAssocID="{B51D6021-9E42-4959-9AF7-F614417A806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B100A51-5525-40F2-A351-9EB168AAE23F}" type="pres">
      <dgm:prSet presAssocID="{72ABD06F-1E87-48B8-97BA-DF4A59EC8CC8}" presName="root" presStyleCnt="0">
        <dgm:presLayoutVars>
          <dgm:chMax/>
          <dgm:chPref val="4"/>
        </dgm:presLayoutVars>
      </dgm:prSet>
      <dgm:spPr/>
    </dgm:pt>
    <dgm:pt modelId="{41106D11-C352-4DE4-A6B2-E159FDB8F7C4}" type="pres">
      <dgm:prSet presAssocID="{72ABD06F-1E87-48B8-97BA-DF4A59EC8CC8}" presName="rootComposite" presStyleCnt="0">
        <dgm:presLayoutVars/>
      </dgm:prSet>
      <dgm:spPr/>
    </dgm:pt>
    <dgm:pt modelId="{5F90B821-F31D-4343-8471-B6E5BA794F35}" type="pres">
      <dgm:prSet presAssocID="{72ABD06F-1E87-48B8-97BA-DF4A59EC8CC8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D7C61805-1410-4562-B3D5-9E9BDFFD89AF}" type="pres">
      <dgm:prSet presAssocID="{72ABD06F-1E87-48B8-97BA-DF4A59EC8CC8}" presName="childShape" presStyleCnt="0">
        <dgm:presLayoutVars>
          <dgm:chMax val="0"/>
          <dgm:chPref val="0"/>
        </dgm:presLayoutVars>
      </dgm:prSet>
      <dgm:spPr/>
    </dgm:pt>
    <dgm:pt modelId="{C01683E6-E03E-4370-9652-A7C52076AE0D}" type="pres">
      <dgm:prSet presAssocID="{AC4B8023-7891-42C4-A94E-14B20BC59A37}" presName="childComposite" presStyleCnt="0">
        <dgm:presLayoutVars>
          <dgm:chMax val="0"/>
          <dgm:chPref val="0"/>
        </dgm:presLayoutVars>
      </dgm:prSet>
      <dgm:spPr/>
    </dgm:pt>
    <dgm:pt modelId="{96CE46AC-C2DB-4335-A48B-B237B4828979}" type="pres">
      <dgm:prSet presAssocID="{AC4B8023-7891-42C4-A94E-14B20BC59A37}" presName="Image" presStyleLbl="node1" presStyleIdx="0" presStyleCnt="9"/>
      <dgm:spPr/>
      <dgm:t>
        <a:bodyPr/>
        <a:lstStyle/>
        <a:p>
          <a:endParaRPr lang="ru-RU"/>
        </a:p>
      </dgm:t>
    </dgm:pt>
    <dgm:pt modelId="{AE9D793B-3C54-44D3-B7B6-79639A2F845D}" type="pres">
      <dgm:prSet presAssocID="{AC4B8023-7891-42C4-A94E-14B20BC59A37}" presName="childText" presStyleLbl="lnNode1" presStyleIdx="0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85358A-31BD-4ACB-8201-9FFD15AE92DB}" type="pres">
      <dgm:prSet presAssocID="{94717573-71F0-4DF6-81E3-232C65CFA3C4}" presName="childComposite" presStyleCnt="0">
        <dgm:presLayoutVars>
          <dgm:chMax val="0"/>
          <dgm:chPref val="0"/>
        </dgm:presLayoutVars>
      </dgm:prSet>
      <dgm:spPr/>
    </dgm:pt>
    <dgm:pt modelId="{2A4B330E-5382-446D-AA5F-0EBF205BF410}" type="pres">
      <dgm:prSet presAssocID="{94717573-71F0-4DF6-81E3-232C65CFA3C4}" presName="Image" presStyleLbl="node1" presStyleIdx="1" presStyleCnt="9"/>
      <dgm:spPr/>
      <dgm:t>
        <a:bodyPr/>
        <a:lstStyle/>
        <a:p>
          <a:endParaRPr lang="ru-RU"/>
        </a:p>
      </dgm:t>
    </dgm:pt>
    <dgm:pt modelId="{8E7B64E9-E824-45E5-82AB-4A3B8471B958}" type="pres">
      <dgm:prSet presAssocID="{94717573-71F0-4DF6-81E3-232C65CFA3C4}" presName="childText" presStyleLbl="lnNode1" presStyleIdx="1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E95DDC-9BF7-4FA5-BE86-96C0AAF03EE5}" type="pres">
      <dgm:prSet presAssocID="{B7EC8EE5-5FD6-4F4A-9E39-8CF9328D255B}" presName="childComposite" presStyleCnt="0">
        <dgm:presLayoutVars>
          <dgm:chMax val="0"/>
          <dgm:chPref val="0"/>
        </dgm:presLayoutVars>
      </dgm:prSet>
      <dgm:spPr/>
    </dgm:pt>
    <dgm:pt modelId="{5C105646-9A00-4F61-B3E5-DEC7E8DBEDC4}" type="pres">
      <dgm:prSet presAssocID="{B7EC8EE5-5FD6-4F4A-9E39-8CF9328D255B}" presName="Image" presStyleLbl="node1" presStyleIdx="2" presStyleCnt="9"/>
      <dgm:spPr/>
      <dgm:t>
        <a:bodyPr/>
        <a:lstStyle/>
        <a:p>
          <a:endParaRPr lang="ru-RU"/>
        </a:p>
      </dgm:t>
    </dgm:pt>
    <dgm:pt modelId="{DB96A650-48B1-4B87-B1F8-E7C2E412E844}" type="pres">
      <dgm:prSet presAssocID="{B7EC8EE5-5FD6-4F4A-9E39-8CF9328D255B}" presName="childText" presStyleLbl="lnNode1" presStyleIdx="2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6B2012-B015-4128-B15F-994D71F1620A}" type="pres">
      <dgm:prSet presAssocID="{A4DB80AA-5B6C-454D-8AB3-089FB0373CB6}" presName="childComposite" presStyleCnt="0">
        <dgm:presLayoutVars>
          <dgm:chMax val="0"/>
          <dgm:chPref val="0"/>
        </dgm:presLayoutVars>
      </dgm:prSet>
      <dgm:spPr/>
    </dgm:pt>
    <dgm:pt modelId="{92E6F16B-2736-4D84-A5DB-F24F4FB30AA9}" type="pres">
      <dgm:prSet presAssocID="{A4DB80AA-5B6C-454D-8AB3-089FB0373CB6}" presName="Image" presStyleLbl="node1" presStyleIdx="3" presStyleCnt="9"/>
      <dgm:spPr/>
      <dgm:t>
        <a:bodyPr/>
        <a:lstStyle/>
        <a:p>
          <a:endParaRPr lang="ru-RU"/>
        </a:p>
      </dgm:t>
    </dgm:pt>
    <dgm:pt modelId="{F1192D18-018F-4A2A-BFF1-FF7C77EFC2BA}" type="pres">
      <dgm:prSet presAssocID="{A4DB80AA-5B6C-454D-8AB3-089FB0373CB6}" presName="childText" presStyleLbl="lnNode1" presStyleIdx="3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1D14F3-79C5-4E20-9CA8-C9B018855107}" type="pres">
      <dgm:prSet presAssocID="{F3139497-FBAA-47B8-B17C-973BF95BBC48}" presName="childComposite" presStyleCnt="0">
        <dgm:presLayoutVars>
          <dgm:chMax val="0"/>
          <dgm:chPref val="0"/>
        </dgm:presLayoutVars>
      </dgm:prSet>
      <dgm:spPr/>
    </dgm:pt>
    <dgm:pt modelId="{934A6AA5-19D6-4D10-860A-9C289CB1CBCF}" type="pres">
      <dgm:prSet presAssocID="{F3139497-FBAA-47B8-B17C-973BF95BBC48}" presName="Image" presStyleLbl="node1" presStyleIdx="4" presStyleCnt="9"/>
      <dgm:spPr/>
      <dgm:t>
        <a:bodyPr/>
        <a:lstStyle/>
        <a:p>
          <a:endParaRPr lang="ru-RU"/>
        </a:p>
      </dgm:t>
    </dgm:pt>
    <dgm:pt modelId="{BFD89B89-71DA-4FCE-BBED-5BEF445DBF1E}" type="pres">
      <dgm:prSet presAssocID="{F3139497-FBAA-47B8-B17C-973BF95BBC48}" presName="childText" presStyleLbl="lnNode1" presStyleIdx="4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2AD6C3-A4C0-4A38-BEDF-5AB5FB147256}" type="pres">
      <dgm:prSet presAssocID="{7E5E2B72-A5A2-4310-A0CA-23F521A2FDBB}" presName="childComposite" presStyleCnt="0">
        <dgm:presLayoutVars>
          <dgm:chMax val="0"/>
          <dgm:chPref val="0"/>
        </dgm:presLayoutVars>
      </dgm:prSet>
      <dgm:spPr/>
    </dgm:pt>
    <dgm:pt modelId="{7F923FD0-A2D2-42A2-A1EB-69A0F5E9D139}" type="pres">
      <dgm:prSet presAssocID="{7E5E2B72-A5A2-4310-A0CA-23F521A2FDBB}" presName="Image" presStyleLbl="node1" presStyleIdx="5" presStyleCnt="9"/>
      <dgm:spPr/>
      <dgm:t>
        <a:bodyPr/>
        <a:lstStyle/>
        <a:p>
          <a:endParaRPr lang="ru-RU"/>
        </a:p>
      </dgm:t>
    </dgm:pt>
    <dgm:pt modelId="{AA46F654-FF9E-49FD-9FC1-A9673470FB66}" type="pres">
      <dgm:prSet presAssocID="{7E5E2B72-A5A2-4310-A0CA-23F521A2FDBB}" presName="childText" presStyleLbl="lnNode1" presStyleIdx="5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29E9B-94BE-4DB7-8B11-31ED16A5008A}" type="pres">
      <dgm:prSet presAssocID="{BFB71388-76E4-48DF-8EEC-21FCB5C10084}" presName="childComposite" presStyleCnt="0">
        <dgm:presLayoutVars>
          <dgm:chMax val="0"/>
          <dgm:chPref val="0"/>
        </dgm:presLayoutVars>
      </dgm:prSet>
      <dgm:spPr/>
    </dgm:pt>
    <dgm:pt modelId="{06278917-7B27-49BA-A2EE-0A184328ECBA}" type="pres">
      <dgm:prSet presAssocID="{BFB71388-76E4-48DF-8EEC-21FCB5C10084}" presName="Image" presStyleLbl="node1" presStyleIdx="6" presStyleCnt="9"/>
      <dgm:spPr/>
    </dgm:pt>
    <dgm:pt modelId="{6DCC8A1F-6D4D-42C6-BE6B-5598A855552A}" type="pres">
      <dgm:prSet presAssocID="{BFB71388-76E4-48DF-8EEC-21FCB5C10084}" presName="childText" presStyleLbl="lnNode1" presStyleIdx="6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A7EED9-5520-43E1-8DED-4079F6253C2A}" type="pres">
      <dgm:prSet presAssocID="{E76F2734-A2D4-4F65-93C0-A406B9C9D7CF}" presName="childComposite" presStyleCnt="0">
        <dgm:presLayoutVars>
          <dgm:chMax val="0"/>
          <dgm:chPref val="0"/>
        </dgm:presLayoutVars>
      </dgm:prSet>
      <dgm:spPr/>
    </dgm:pt>
    <dgm:pt modelId="{FB03C829-0CC0-4D67-88DB-D575DF6CF1DB}" type="pres">
      <dgm:prSet presAssocID="{E76F2734-A2D4-4F65-93C0-A406B9C9D7CF}" presName="Image" presStyleLbl="node1" presStyleIdx="7" presStyleCnt="9"/>
      <dgm:spPr/>
    </dgm:pt>
    <dgm:pt modelId="{D9FF4049-0D6C-4B88-95C5-42ECEB224A83}" type="pres">
      <dgm:prSet presAssocID="{E76F2734-A2D4-4F65-93C0-A406B9C9D7CF}" presName="childText" presStyleLbl="lnNode1" presStyleIdx="7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C53B59-0F72-475D-A623-B2B067AC6BFE}" type="pres">
      <dgm:prSet presAssocID="{BEAC0FE3-BBA7-42C6-AE5E-395A1AB44028}" presName="childComposite" presStyleCnt="0">
        <dgm:presLayoutVars>
          <dgm:chMax val="0"/>
          <dgm:chPref val="0"/>
        </dgm:presLayoutVars>
      </dgm:prSet>
      <dgm:spPr/>
    </dgm:pt>
    <dgm:pt modelId="{1E11FD76-EE49-4751-A57D-2C3B8BA8B530}" type="pres">
      <dgm:prSet presAssocID="{BEAC0FE3-BBA7-42C6-AE5E-395A1AB44028}" presName="Image" presStyleLbl="node1" presStyleIdx="8" presStyleCnt="9"/>
      <dgm:spPr/>
    </dgm:pt>
    <dgm:pt modelId="{ACFA1A1A-BDC5-42B0-A190-F7F6EBAB6933}" type="pres">
      <dgm:prSet presAssocID="{BEAC0FE3-BBA7-42C6-AE5E-395A1AB44028}" presName="childText" presStyleLbl="lnNode1" presStyleIdx="8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94A2289-BD26-45DF-B838-648E046FA597}" type="presOf" srcId="{72ABD06F-1E87-48B8-97BA-DF4A59EC8CC8}" destId="{5F90B821-F31D-4343-8471-B6E5BA794F35}" srcOrd="0" destOrd="0" presId="urn:microsoft.com/office/officeart/2008/layout/PictureAccentList"/>
    <dgm:cxn modelId="{A3A5B796-FDA8-4FDD-B3A1-B8BE7DAC41B2}" type="presOf" srcId="{BFB71388-76E4-48DF-8EEC-21FCB5C10084}" destId="{6DCC8A1F-6D4D-42C6-BE6B-5598A855552A}" srcOrd="0" destOrd="0" presId="urn:microsoft.com/office/officeart/2008/layout/PictureAccentList"/>
    <dgm:cxn modelId="{8AB22BC5-D9B7-4E56-AA30-A5ECCE05FBBB}" type="presOf" srcId="{B7EC8EE5-5FD6-4F4A-9E39-8CF9328D255B}" destId="{DB96A650-48B1-4B87-B1F8-E7C2E412E844}" srcOrd="0" destOrd="0" presId="urn:microsoft.com/office/officeart/2008/layout/PictureAccentList"/>
    <dgm:cxn modelId="{C8AE2BA8-8C4F-42DE-AA4A-D8A9346BFC60}" srcId="{72ABD06F-1E87-48B8-97BA-DF4A59EC8CC8}" destId="{BFB71388-76E4-48DF-8EEC-21FCB5C10084}" srcOrd="6" destOrd="0" parTransId="{FF5BB81A-7898-4EAD-BCB3-6170A4B8F653}" sibTransId="{EC38D71A-3D14-4F9E-AD64-021254040F07}"/>
    <dgm:cxn modelId="{5FE31512-EAC0-4D4B-A3FE-53E8AA606493}" srcId="{72ABD06F-1E87-48B8-97BA-DF4A59EC8CC8}" destId="{A4DB80AA-5B6C-454D-8AB3-089FB0373CB6}" srcOrd="3" destOrd="0" parTransId="{42CAD44C-38A7-46A3-AED1-B383D5013312}" sibTransId="{E3142D9B-CF48-4B70-A7E3-C115F8C6BAA7}"/>
    <dgm:cxn modelId="{D10494BF-3C0B-4B6B-A7D3-DCB000775E5C}" type="presOf" srcId="{7E5E2B72-A5A2-4310-A0CA-23F521A2FDBB}" destId="{AA46F654-FF9E-49FD-9FC1-A9673470FB66}" srcOrd="0" destOrd="0" presId="urn:microsoft.com/office/officeart/2008/layout/PictureAccentList"/>
    <dgm:cxn modelId="{2734DAE5-C5E3-4BD3-8D08-4D92906DDC5F}" type="presOf" srcId="{A4DB80AA-5B6C-454D-8AB3-089FB0373CB6}" destId="{F1192D18-018F-4A2A-BFF1-FF7C77EFC2BA}" srcOrd="0" destOrd="0" presId="urn:microsoft.com/office/officeart/2008/layout/PictureAccentList"/>
    <dgm:cxn modelId="{76C4375F-38EA-4D4F-A2BD-F9C8FBBC7AA4}" type="presOf" srcId="{94717573-71F0-4DF6-81E3-232C65CFA3C4}" destId="{8E7B64E9-E824-45E5-82AB-4A3B8471B958}" srcOrd="0" destOrd="0" presId="urn:microsoft.com/office/officeart/2008/layout/PictureAccentList"/>
    <dgm:cxn modelId="{B154729B-B638-4964-ACAD-0F01048D9971}" srcId="{72ABD06F-1E87-48B8-97BA-DF4A59EC8CC8}" destId="{BEAC0FE3-BBA7-42C6-AE5E-395A1AB44028}" srcOrd="8" destOrd="0" parTransId="{C988228F-E93B-40E8-9B51-587EB5ECE5EB}" sibTransId="{4FFCDF64-CBE6-495B-A822-101988350236}"/>
    <dgm:cxn modelId="{0F904206-BFD6-4FA0-AE54-E9FFDD232B09}" srcId="{72ABD06F-1E87-48B8-97BA-DF4A59EC8CC8}" destId="{7E5E2B72-A5A2-4310-A0CA-23F521A2FDBB}" srcOrd="5" destOrd="0" parTransId="{1AC465AB-D6BC-420D-AACD-DBA6463E9765}" sibTransId="{9A8C4D9D-5625-41D5-BB7F-B620A5B5B082}"/>
    <dgm:cxn modelId="{217FED77-0D79-4806-9B92-A37666086A51}" srcId="{72ABD06F-1E87-48B8-97BA-DF4A59EC8CC8}" destId="{94717573-71F0-4DF6-81E3-232C65CFA3C4}" srcOrd="1" destOrd="0" parTransId="{64AF8AA1-8853-4FAD-913C-4007207928B5}" sibTransId="{51EFF1C7-8028-4192-A4B4-C13A47DBDDEA}"/>
    <dgm:cxn modelId="{55D28EE5-E3B0-45FD-865F-A9F9B56E71D8}" srcId="{B51D6021-9E42-4959-9AF7-F614417A806F}" destId="{72ABD06F-1E87-48B8-97BA-DF4A59EC8CC8}" srcOrd="0" destOrd="0" parTransId="{7F6E383E-D063-4180-91E3-F8CBFFA4584D}" sibTransId="{558F5029-6CF8-4981-A176-7572C9B375A5}"/>
    <dgm:cxn modelId="{1952C798-059C-4B52-9FE3-7C954CE25F7D}" type="presOf" srcId="{E76F2734-A2D4-4F65-93C0-A406B9C9D7CF}" destId="{D9FF4049-0D6C-4B88-95C5-42ECEB224A83}" srcOrd="0" destOrd="0" presId="urn:microsoft.com/office/officeart/2008/layout/PictureAccentList"/>
    <dgm:cxn modelId="{4CCFC407-1B85-4717-9406-9A6519C8B4F3}" srcId="{72ABD06F-1E87-48B8-97BA-DF4A59EC8CC8}" destId="{E76F2734-A2D4-4F65-93C0-A406B9C9D7CF}" srcOrd="7" destOrd="0" parTransId="{2C44F30E-AF37-4EEF-A9A7-DF818CAFC582}" sibTransId="{66E0FD59-F21A-45D8-B0FC-713AD2C3C34A}"/>
    <dgm:cxn modelId="{CAAB4B03-A578-4FF1-9848-6BC3FE7138A8}" srcId="{72ABD06F-1E87-48B8-97BA-DF4A59EC8CC8}" destId="{AC4B8023-7891-42C4-A94E-14B20BC59A37}" srcOrd="0" destOrd="0" parTransId="{5C0F29E1-AD7A-48A0-9547-D154803FBCF5}" sibTransId="{85138543-65A2-473E-AC70-676C7B564A88}"/>
    <dgm:cxn modelId="{BE55178C-2E63-4A68-A1CE-499446442859}" type="presOf" srcId="{B51D6021-9E42-4959-9AF7-F614417A806F}" destId="{41E6E6A7-1142-4524-9842-4D94A90EFAE5}" srcOrd="0" destOrd="0" presId="urn:microsoft.com/office/officeart/2008/layout/PictureAccentList"/>
    <dgm:cxn modelId="{588C9F35-613D-4664-BE04-018F5A3D0C9E}" type="presOf" srcId="{BEAC0FE3-BBA7-42C6-AE5E-395A1AB44028}" destId="{ACFA1A1A-BDC5-42B0-A190-F7F6EBAB6933}" srcOrd="0" destOrd="0" presId="urn:microsoft.com/office/officeart/2008/layout/PictureAccentList"/>
    <dgm:cxn modelId="{04080701-8D32-4D19-B0F4-4AB0F10DDFBB}" srcId="{72ABD06F-1E87-48B8-97BA-DF4A59EC8CC8}" destId="{B7EC8EE5-5FD6-4F4A-9E39-8CF9328D255B}" srcOrd="2" destOrd="0" parTransId="{A71DFED6-073C-4309-A5FA-225415F17DE3}" sibTransId="{909F6446-4EFD-4D08-A4DB-154B68140BA0}"/>
    <dgm:cxn modelId="{1A915665-DB28-4CFE-9749-B7892CDA3E27}" type="presOf" srcId="{AC4B8023-7891-42C4-A94E-14B20BC59A37}" destId="{AE9D793B-3C54-44D3-B7B6-79639A2F845D}" srcOrd="0" destOrd="0" presId="urn:microsoft.com/office/officeart/2008/layout/PictureAccentList"/>
    <dgm:cxn modelId="{FC8D74C7-C148-45CE-A2CD-C3B32025B653}" srcId="{72ABD06F-1E87-48B8-97BA-DF4A59EC8CC8}" destId="{F3139497-FBAA-47B8-B17C-973BF95BBC48}" srcOrd="4" destOrd="0" parTransId="{1328B59A-DB18-4F96-95FA-7BB8BE62FAE7}" sibTransId="{D4F4FECE-89C7-4393-A250-B80BC958CD53}"/>
    <dgm:cxn modelId="{755A4EED-37E9-4852-8F29-A8C94208ED05}" type="presOf" srcId="{F3139497-FBAA-47B8-B17C-973BF95BBC48}" destId="{BFD89B89-71DA-4FCE-BBED-5BEF445DBF1E}" srcOrd="0" destOrd="0" presId="urn:microsoft.com/office/officeart/2008/layout/PictureAccentList"/>
    <dgm:cxn modelId="{DA9D5C7E-5BF0-47BE-985E-C67B1CDE93DD}" type="presParOf" srcId="{41E6E6A7-1142-4524-9842-4D94A90EFAE5}" destId="{6B100A51-5525-40F2-A351-9EB168AAE23F}" srcOrd="0" destOrd="0" presId="urn:microsoft.com/office/officeart/2008/layout/PictureAccentList"/>
    <dgm:cxn modelId="{C32E9512-1FE5-4B64-91CC-E7120A1351BB}" type="presParOf" srcId="{6B100A51-5525-40F2-A351-9EB168AAE23F}" destId="{41106D11-C352-4DE4-A6B2-E159FDB8F7C4}" srcOrd="0" destOrd="0" presId="urn:microsoft.com/office/officeart/2008/layout/PictureAccentList"/>
    <dgm:cxn modelId="{8054EB45-B857-4442-85EE-4FF879A829BA}" type="presParOf" srcId="{41106D11-C352-4DE4-A6B2-E159FDB8F7C4}" destId="{5F90B821-F31D-4343-8471-B6E5BA794F35}" srcOrd="0" destOrd="0" presId="urn:microsoft.com/office/officeart/2008/layout/PictureAccentList"/>
    <dgm:cxn modelId="{44AFB221-F222-4493-9DE5-F437F80367FA}" type="presParOf" srcId="{6B100A51-5525-40F2-A351-9EB168AAE23F}" destId="{D7C61805-1410-4562-B3D5-9E9BDFFD89AF}" srcOrd="1" destOrd="0" presId="urn:microsoft.com/office/officeart/2008/layout/PictureAccentList"/>
    <dgm:cxn modelId="{6EE94E5B-0271-4A5A-AE5C-324C84F9A2D3}" type="presParOf" srcId="{D7C61805-1410-4562-B3D5-9E9BDFFD89AF}" destId="{C01683E6-E03E-4370-9652-A7C52076AE0D}" srcOrd="0" destOrd="0" presId="urn:microsoft.com/office/officeart/2008/layout/PictureAccentList"/>
    <dgm:cxn modelId="{4AD929D6-7CE1-4CD9-AE27-9A8299A30876}" type="presParOf" srcId="{C01683E6-E03E-4370-9652-A7C52076AE0D}" destId="{96CE46AC-C2DB-4335-A48B-B237B4828979}" srcOrd="0" destOrd="0" presId="urn:microsoft.com/office/officeart/2008/layout/PictureAccentList"/>
    <dgm:cxn modelId="{1450CF3F-9963-4412-BCF6-894EDC41E19A}" type="presParOf" srcId="{C01683E6-E03E-4370-9652-A7C52076AE0D}" destId="{AE9D793B-3C54-44D3-B7B6-79639A2F845D}" srcOrd="1" destOrd="0" presId="urn:microsoft.com/office/officeart/2008/layout/PictureAccentList"/>
    <dgm:cxn modelId="{438A2DEA-13F0-4325-8FE6-B5C32E87CB6F}" type="presParOf" srcId="{D7C61805-1410-4562-B3D5-9E9BDFFD89AF}" destId="{4885358A-31BD-4ACB-8201-9FFD15AE92DB}" srcOrd="1" destOrd="0" presId="urn:microsoft.com/office/officeart/2008/layout/PictureAccentList"/>
    <dgm:cxn modelId="{F7B8E98A-964D-4D03-A8EE-021F9A9D2A71}" type="presParOf" srcId="{4885358A-31BD-4ACB-8201-9FFD15AE92DB}" destId="{2A4B330E-5382-446D-AA5F-0EBF205BF410}" srcOrd="0" destOrd="0" presId="urn:microsoft.com/office/officeart/2008/layout/PictureAccentList"/>
    <dgm:cxn modelId="{11C48BFF-5DFD-42B1-87E6-A4300191AB0E}" type="presParOf" srcId="{4885358A-31BD-4ACB-8201-9FFD15AE92DB}" destId="{8E7B64E9-E824-45E5-82AB-4A3B8471B958}" srcOrd="1" destOrd="0" presId="urn:microsoft.com/office/officeart/2008/layout/PictureAccentList"/>
    <dgm:cxn modelId="{5513815F-CCB2-4A0F-AF97-16C297DDA7F0}" type="presParOf" srcId="{D7C61805-1410-4562-B3D5-9E9BDFFD89AF}" destId="{C0E95DDC-9BF7-4FA5-BE86-96C0AAF03EE5}" srcOrd="2" destOrd="0" presId="urn:microsoft.com/office/officeart/2008/layout/PictureAccentList"/>
    <dgm:cxn modelId="{BBD4FFDF-7215-47F2-A4FC-0EE0206F9E66}" type="presParOf" srcId="{C0E95DDC-9BF7-4FA5-BE86-96C0AAF03EE5}" destId="{5C105646-9A00-4F61-B3E5-DEC7E8DBEDC4}" srcOrd="0" destOrd="0" presId="urn:microsoft.com/office/officeart/2008/layout/PictureAccentList"/>
    <dgm:cxn modelId="{25DAC2FD-93A8-4B58-B39B-3D4028F09D48}" type="presParOf" srcId="{C0E95DDC-9BF7-4FA5-BE86-96C0AAF03EE5}" destId="{DB96A650-48B1-4B87-B1F8-E7C2E412E844}" srcOrd="1" destOrd="0" presId="urn:microsoft.com/office/officeart/2008/layout/PictureAccentList"/>
    <dgm:cxn modelId="{CA5D9CFA-BA60-47BC-AAC4-D7960688341D}" type="presParOf" srcId="{D7C61805-1410-4562-B3D5-9E9BDFFD89AF}" destId="{6E6B2012-B015-4128-B15F-994D71F1620A}" srcOrd="3" destOrd="0" presId="urn:microsoft.com/office/officeart/2008/layout/PictureAccentList"/>
    <dgm:cxn modelId="{1AEB7ABB-A4FD-4378-86CD-5883D6CEFF1E}" type="presParOf" srcId="{6E6B2012-B015-4128-B15F-994D71F1620A}" destId="{92E6F16B-2736-4D84-A5DB-F24F4FB30AA9}" srcOrd="0" destOrd="0" presId="urn:microsoft.com/office/officeart/2008/layout/PictureAccentList"/>
    <dgm:cxn modelId="{204F4C1E-4996-4B6E-8009-9F574281B045}" type="presParOf" srcId="{6E6B2012-B015-4128-B15F-994D71F1620A}" destId="{F1192D18-018F-4A2A-BFF1-FF7C77EFC2BA}" srcOrd="1" destOrd="0" presId="urn:microsoft.com/office/officeart/2008/layout/PictureAccentList"/>
    <dgm:cxn modelId="{44606F91-E91D-42D1-9405-A4DB45A6208E}" type="presParOf" srcId="{D7C61805-1410-4562-B3D5-9E9BDFFD89AF}" destId="{241D14F3-79C5-4E20-9CA8-C9B018855107}" srcOrd="4" destOrd="0" presId="urn:microsoft.com/office/officeart/2008/layout/PictureAccentList"/>
    <dgm:cxn modelId="{0156628C-9EFB-49D8-A41B-C80212736710}" type="presParOf" srcId="{241D14F3-79C5-4E20-9CA8-C9B018855107}" destId="{934A6AA5-19D6-4D10-860A-9C289CB1CBCF}" srcOrd="0" destOrd="0" presId="urn:microsoft.com/office/officeart/2008/layout/PictureAccentList"/>
    <dgm:cxn modelId="{4378F3AA-4D8F-4E2F-9703-82D28C120DAC}" type="presParOf" srcId="{241D14F3-79C5-4E20-9CA8-C9B018855107}" destId="{BFD89B89-71DA-4FCE-BBED-5BEF445DBF1E}" srcOrd="1" destOrd="0" presId="urn:microsoft.com/office/officeart/2008/layout/PictureAccentList"/>
    <dgm:cxn modelId="{EAE7C471-75B3-4971-81C2-F7E26D75698A}" type="presParOf" srcId="{D7C61805-1410-4562-B3D5-9E9BDFFD89AF}" destId="{3E2AD6C3-A4C0-4A38-BEDF-5AB5FB147256}" srcOrd="5" destOrd="0" presId="urn:microsoft.com/office/officeart/2008/layout/PictureAccentList"/>
    <dgm:cxn modelId="{03BBA7BB-C60E-4761-907B-A6FF024ECA9C}" type="presParOf" srcId="{3E2AD6C3-A4C0-4A38-BEDF-5AB5FB147256}" destId="{7F923FD0-A2D2-42A2-A1EB-69A0F5E9D139}" srcOrd="0" destOrd="0" presId="urn:microsoft.com/office/officeart/2008/layout/PictureAccentList"/>
    <dgm:cxn modelId="{1E8EA887-07A9-46A4-9B4D-085C605CAE93}" type="presParOf" srcId="{3E2AD6C3-A4C0-4A38-BEDF-5AB5FB147256}" destId="{AA46F654-FF9E-49FD-9FC1-A9673470FB66}" srcOrd="1" destOrd="0" presId="urn:microsoft.com/office/officeart/2008/layout/PictureAccentList"/>
    <dgm:cxn modelId="{BD8EB2C0-A7DA-486B-BDA3-0719878CED61}" type="presParOf" srcId="{D7C61805-1410-4562-B3D5-9E9BDFFD89AF}" destId="{D5F29E9B-94BE-4DB7-8B11-31ED16A5008A}" srcOrd="6" destOrd="0" presId="urn:microsoft.com/office/officeart/2008/layout/PictureAccentList"/>
    <dgm:cxn modelId="{2D1AE23C-7881-4A09-BA4F-207BFF312044}" type="presParOf" srcId="{D5F29E9B-94BE-4DB7-8B11-31ED16A5008A}" destId="{06278917-7B27-49BA-A2EE-0A184328ECBA}" srcOrd="0" destOrd="0" presId="urn:microsoft.com/office/officeart/2008/layout/PictureAccentList"/>
    <dgm:cxn modelId="{70746723-F4CE-4E84-99DB-8D4F7A8DA8A3}" type="presParOf" srcId="{D5F29E9B-94BE-4DB7-8B11-31ED16A5008A}" destId="{6DCC8A1F-6D4D-42C6-BE6B-5598A855552A}" srcOrd="1" destOrd="0" presId="urn:microsoft.com/office/officeart/2008/layout/PictureAccentList"/>
    <dgm:cxn modelId="{910219AD-A148-48F1-A0F2-35AE5F11B440}" type="presParOf" srcId="{D7C61805-1410-4562-B3D5-9E9BDFFD89AF}" destId="{D7A7EED9-5520-43E1-8DED-4079F6253C2A}" srcOrd="7" destOrd="0" presId="urn:microsoft.com/office/officeart/2008/layout/PictureAccentList"/>
    <dgm:cxn modelId="{739797BD-24D1-4342-A924-3C107B40C387}" type="presParOf" srcId="{D7A7EED9-5520-43E1-8DED-4079F6253C2A}" destId="{FB03C829-0CC0-4D67-88DB-D575DF6CF1DB}" srcOrd="0" destOrd="0" presId="urn:microsoft.com/office/officeart/2008/layout/PictureAccentList"/>
    <dgm:cxn modelId="{7DF9D177-EC65-491E-9A43-2D0D318B58B1}" type="presParOf" srcId="{D7A7EED9-5520-43E1-8DED-4079F6253C2A}" destId="{D9FF4049-0D6C-4B88-95C5-42ECEB224A83}" srcOrd="1" destOrd="0" presId="urn:microsoft.com/office/officeart/2008/layout/PictureAccentList"/>
    <dgm:cxn modelId="{51373BB9-6AE2-43CE-92FB-818D8D7FD4A1}" type="presParOf" srcId="{D7C61805-1410-4562-B3D5-9E9BDFFD89AF}" destId="{C6C53B59-0F72-475D-A623-B2B067AC6BFE}" srcOrd="8" destOrd="0" presId="urn:microsoft.com/office/officeart/2008/layout/PictureAccentList"/>
    <dgm:cxn modelId="{0A207FF1-47CB-4F9A-B755-06FDBF0547B8}" type="presParOf" srcId="{C6C53B59-0F72-475D-A623-B2B067AC6BFE}" destId="{1E11FD76-EE49-4751-A57D-2C3B8BA8B530}" srcOrd="0" destOrd="0" presId="urn:microsoft.com/office/officeart/2008/layout/PictureAccentList"/>
    <dgm:cxn modelId="{1BE1E86F-506F-499B-933F-9AB98B5E3A65}" type="presParOf" srcId="{C6C53B59-0F72-475D-A623-B2B067AC6BFE}" destId="{ACFA1A1A-BDC5-42B0-A190-F7F6EBAB6933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DB9DE69-A931-45E3-9B0F-5811E93AF23F}" type="doc">
      <dgm:prSet loTypeId="urn:microsoft.com/office/officeart/2005/8/layout/cycle8" loCatId="cycle" qsTypeId="urn:microsoft.com/office/officeart/2005/8/quickstyle/simple5" qsCatId="simple" csTypeId="urn:microsoft.com/office/officeart/2005/8/colors/colorful4" csCatId="colorful" phldr="1"/>
      <dgm:spPr/>
    </dgm:pt>
    <dgm:pt modelId="{770E8A82-902D-4773-9787-89176FCEF472}">
      <dgm:prSet phldrT="[Текст]" custT="1"/>
      <dgm:spPr/>
      <dgm:t>
        <a:bodyPr/>
        <a:lstStyle/>
        <a:p>
          <a:r>
            <a:rPr lang="ru-RU" sz="2400" dirty="0" smtClean="0"/>
            <a:t>Мир мышления </a:t>
          </a:r>
          <a:endParaRPr lang="ru-RU" sz="2400" dirty="0"/>
        </a:p>
      </dgm:t>
    </dgm:pt>
    <dgm:pt modelId="{71925F87-B462-4E42-ACB5-8FB936DC5CE7}" type="parTrans" cxnId="{72336A1D-3B92-4716-A7C7-33289184E749}">
      <dgm:prSet/>
      <dgm:spPr/>
      <dgm:t>
        <a:bodyPr/>
        <a:lstStyle/>
        <a:p>
          <a:endParaRPr lang="ru-RU"/>
        </a:p>
      </dgm:t>
    </dgm:pt>
    <dgm:pt modelId="{7E5C5174-6407-4AF4-822A-433C5928647C}" type="sibTrans" cxnId="{72336A1D-3B92-4716-A7C7-33289184E749}">
      <dgm:prSet/>
      <dgm:spPr/>
      <dgm:t>
        <a:bodyPr/>
        <a:lstStyle/>
        <a:p>
          <a:endParaRPr lang="ru-RU"/>
        </a:p>
      </dgm:t>
    </dgm:pt>
    <dgm:pt modelId="{BECCA12B-25F2-4CFB-8068-B187C6292125}">
      <dgm:prSet phldrT="[Текст]" custT="1"/>
      <dgm:spPr/>
      <dgm:t>
        <a:bodyPr/>
        <a:lstStyle/>
        <a:p>
          <a:r>
            <a:rPr lang="ru-RU" sz="2400" dirty="0" smtClean="0"/>
            <a:t>Мир деятельности </a:t>
          </a:r>
        </a:p>
        <a:p>
          <a:r>
            <a:rPr lang="ru-RU" sz="2400" dirty="0" smtClean="0"/>
            <a:t>и социальных</a:t>
          </a:r>
        </a:p>
        <a:p>
          <a:r>
            <a:rPr lang="ru-RU" sz="2400" dirty="0" smtClean="0"/>
            <a:t>практик</a:t>
          </a:r>
          <a:endParaRPr lang="ru-RU" sz="2400" dirty="0"/>
        </a:p>
      </dgm:t>
    </dgm:pt>
    <dgm:pt modelId="{FADD012A-B28D-494B-AB77-FEDC51E6E589}" type="parTrans" cxnId="{0180D74C-0D42-4B05-A89B-ADC289511390}">
      <dgm:prSet/>
      <dgm:spPr/>
      <dgm:t>
        <a:bodyPr/>
        <a:lstStyle/>
        <a:p>
          <a:endParaRPr lang="ru-RU"/>
        </a:p>
      </dgm:t>
    </dgm:pt>
    <dgm:pt modelId="{CA95466D-FC63-46A3-9B86-703DB644FE31}" type="sibTrans" cxnId="{0180D74C-0D42-4B05-A89B-ADC289511390}">
      <dgm:prSet/>
      <dgm:spPr/>
      <dgm:t>
        <a:bodyPr/>
        <a:lstStyle/>
        <a:p>
          <a:endParaRPr lang="ru-RU"/>
        </a:p>
      </dgm:t>
    </dgm:pt>
    <dgm:pt modelId="{160CB908-6551-43AF-9007-25D2ABA26765}">
      <dgm:prSet phldrT="[Текст]" custT="1"/>
      <dgm:spPr/>
      <dgm:t>
        <a:bodyPr/>
        <a:lstStyle/>
        <a:p>
          <a:r>
            <a:rPr lang="ru-RU" sz="2400" dirty="0" smtClean="0"/>
            <a:t>Мир знания</a:t>
          </a:r>
          <a:endParaRPr lang="ru-RU" sz="2400" dirty="0"/>
        </a:p>
      </dgm:t>
    </dgm:pt>
    <dgm:pt modelId="{548B4AB5-2BCA-45D3-97ED-2EE690D6DA6B}" type="parTrans" cxnId="{8C440EA3-BA96-4B98-BC04-1693BD6B4151}">
      <dgm:prSet/>
      <dgm:spPr/>
      <dgm:t>
        <a:bodyPr/>
        <a:lstStyle/>
        <a:p>
          <a:endParaRPr lang="ru-RU"/>
        </a:p>
      </dgm:t>
    </dgm:pt>
    <dgm:pt modelId="{BCDBC971-EB3B-4D92-BB34-341501C32392}" type="sibTrans" cxnId="{8C440EA3-BA96-4B98-BC04-1693BD6B4151}">
      <dgm:prSet/>
      <dgm:spPr/>
      <dgm:t>
        <a:bodyPr/>
        <a:lstStyle/>
        <a:p>
          <a:endParaRPr lang="ru-RU"/>
        </a:p>
      </dgm:t>
    </dgm:pt>
    <dgm:pt modelId="{22935F62-4085-4A32-A164-FB2E706B3C3E}" type="pres">
      <dgm:prSet presAssocID="{2DB9DE69-A931-45E3-9B0F-5811E93AF23F}" presName="compositeShape" presStyleCnt="0">
        <dgm:presLayoutVars>
          <dgm:chMax val="7"/>
          <dgm:dir/>
          <dgm:resizeHandles val="exact"/>
        </dgm:presLayoutVars>
      </dgm:prSet>
      <dgm:spPr/>
    </dgm:pt>
    <dgm:pt modelId="{00814304-59CE-4D1C-A8B4-BC672CC370AA}" type="pres">
      <dgm:prSet presAssocID="{2DB9DE69-A931-45E3-9B0F-5811E93AF23F}" presName="wedge1" presStyleLbl="node1" presStyleIdx="0" presStyleCnt="3"/>
      <dgm:spPr/>
      <dgm:t>
        <a:bodyPr/>
        <a:lstStyle/>
        <a:p>
          <a:endParaRPr lang="ru-RU"/>
        </a:p>
      </dgm:t>
    </dgm:pt>
    <dgm:pt modelId="{454A762F-05A1-445D-A1F8-C2D13AA4A7A6}" type="pres">
      <dgm:prSet presAssocID="{2DB9DE69-A931-45E3-9B0F-5811E93AF23F}" presName="dummy1a" presStyleCnt="0"/>
      <dgm:spPr/>
    </dgm:pt>
    <dgm:pt modelId="{EE38939D-6A83-4EB2-A52F-186510F6A15B}" type="pres">
      <dgm:prSet presAssocID="{2DB9DE69-A931-45E3-9B0F-5811E93AF23F}" presName="dummy1b" presStyleCnt="0"/>
      <dgm:spPr/>
    </dgm:pt>
    <dgm:pt modelId="{8EADC0C5-2904-48CA-BAEE-4FA93E12B8C6}" type="pres">
      <dgm:prSet presAssocID="{2DB9DE69-A931-45E3-9B0F-5811E93AF23F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6BB55E-3885-4BE9-AD9D-FC692FDA4081}" type="pres">
      <dgm:prSet presAssocID="{2DB9DE69-A931-45E3-9B0F-5811E93AF23F}" presName="wedge2" presStyleLbl="node1" presStyleIdx="1" presStyleCnt="3"/>
      <dgm:spPr/>
      <dgm:t>
        <a:bodyPr/>
        <a:lstStyle/>
        <a:p>
          <a:endParaRPr lang="ru-RU"/>
        </a:p>
      </dgm:t>
    </dgm:pt>
    <dgm:pt modelId="{064E6EFA-7E47-4CDC-923D-11EF1B958C0A}" type="pres">
      <dgm:prSet presAssocID="{2DB9DE69-A931-45E3-9B0F-5811E93AF23F}" presName="dummy2a" presStyleCnt="0"/>
      <dgm:spPr/>
    </dgm:pt>
    <dgm:pt modelId="{996A7DE0-69BE-4A34-B452-537656E19374}" type="pres">
      <dgm:prSet presAssocID="{2DB9DE69-A931-45E3-9B0F-5811E93AF23F}" presName="dummy2b" presStyleCnt="0"/>
      <dgm:spPr/>
    </dgm:pt>
    <dgm:pt modelId="{F66423B6-6444-4540-9718-6DAA0037BE53}" type="pres">
      <dgm:prSet presAssocID="{2DB9DE69-A931-45E3-9B0F-5811E93AF23F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C23895-96B0-4558-9EDB-11D66904148B}" type="pres">
      <dgm:prSet presAssocID="{2DB9DE69-A931-45E3-9B0F-5811E93AF23F}" presName="wedge3" presStyleLbl="node1" presStyleIdx="2" presStyleCnt="3"/>
      <dgm:spPr/>
      <dgm:t>
        <a:bodyPr/>
        <a:lstStyle/>
        <a:p>
          <a:endParaRPr lang="ru-RU"/>
        </a:p>
      </dgm:t>
    </dgm:pt>
    <dgm:pt modelId="{D4F1C3AE-2DE0-43E2-834E-F1551970C6DF}" type="pres">
      <dgm:prSet presAssocID="{2DB9DE69-A931-45E3-9B0F-5811E93AF23F}" presName="dummy3a" presStyleCnt="0"/>
      <dgm:spPr/>
    </dgm:pt>
    <dgm:pt modelId="{833E6A1F-ED8F-49D2-8C19-DC0138C9DE26}" type="pres">
      <dgm:prSet presAssocID="{2DB9DE69-A931-45E3-9B0F-5811E93AF23F}" presName="dummy3b" presStyleCnt="0"/>
      <dgm:spPr/>
    </dgm:pt>
    <dgm:pt modelId="{BC4B544A-B9A6-4D45-A7E3-43257951AED6}" type="pres">
      <dgm:prSet presAssocID="{2DB9DE69-A931-45E3-9B0F-5811E93AF23F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C33BF1-FDE2-469E-872E-16D243D76647}" type="pres">
      <dgm:prSet presAssocID="{7E5C5174-6407-4AF4-822A-433C5928647C}" presName="arrowWedge1" presStyleLbl="fgSibTrans2D1" presStyleIdx="0" presStyleCnt="3"/>
      <dgm:spPr/>
    </dgm:pt>
    <dgm:pt modelId="{4758029C-CB88-4CF8-95B3-BFAB49990EA7}" type="pres">
      <dgm:prSet presAssocID="{CA95466D-FC63-46A3-9B86-703DB644FE31}" presName="arrowWedge2" presStyleLbl="fgSibTrans2D1" presStyleIdx="1" presStyleCnt="3"/>
      <dgm:spPr/>
    </dgm:pt>
    <dgm:pt modelId="{FDFE332A-F5C9-4C65-9863-AEA33F2B1C4F}" type="pres">
      <dgm:prSet presAssocID="{BCDBC971-EB3B-4D92-BB34-341501C32392}" presName="arrowWedge3" presStyleLbl="fgSibTrans2D1" presStyleIdx="2" presStyleCnt="3"/>
      <dgm:spPr/>
    </dgm:pt>
  </dgm:ptLst>
  <dgm:cxnLst>
    <dgm:cxn modelId="{B4C24299-B4E3-4DA3-9ACF-012FA2ADD895}" type="presOf" srcId="{BECCA12B-25F2-4CFB-8068-B187C6292125}" destId="{F66423B6-6444-4540-9718-6DAA0037BE53}" srcOrd="1" destOrd="0" presId="urn:microsoft.com/office/officeart/2005/8/layout/cycle8"/>
    <dgm:cxn modelId="{0DE439D9-E8CF-4575-B69E-E80773FF0DC8}" type="presOf" srcId="{770E8A82-902D-4773-9787-89176FCEF472}" destId="{8EADC0C5-2904-48CA-BAEE-4FA93E12B8C6}" srcOrd="1" destOrd="0" presId="urn:microsoft.com/office/officeart/2005/8/layout/cycle8"/>
    <dgm:cxn modelId="{72336A1D-3B92-4716-A7C7-33289184E749}" srcId="{2DB9DE69-A931-45E3-9B0F-5811E93AF23F}" destId="{770E8A82-902D-4773-9787-89176FCEF472}" srcOrd="0" destOrd="0" parTransId="{71925F87-B462-4E42-ACB5-8FB936DC5CE7}" sibTransId="{7E5C5174-6407-4AF4-822A-433C5928647C}"/>
    <dgm:cxn modelId="{8C440EA3-BA96-4B98-BC04-1693BD6B4151}" srcId="{2DB9DE69-A931-45E3-9B0F-5811E93AF23F}" destId="{160CB908-6551-43AF-9007-25D2ABA26765}" srcOrd="2" destOrd="0" parTransId="{548B4AB5-2BCA-45D3-97ED-2EE690D6DA6B}" sibTransId="{BCDBC971-EB3B-4D92-BB34-341501C32392}"/>
    <dgm:cxn modelId="{0180D74C-0D42-4B05-A89B-ADC289511390}" srcId="{2DB9DE69-A931-45E3-9B0F-5811E93AF23F}" destId="{BECCA12B-25F2-4CFB-8068-B187C6292125}" srcOrd="1" destOrd="0" parTransId="{FADD012A-B28D-494B-AB77-FEDC51E6E589}" sibTransId="{CA95466D-FC63-46A3-9B86-703DB644FE31}"/>
    <dgm:cxn modelId="{76AC620A-82DC-473A-A850-E7181E4B6913}" type="presOf" srcId="{BECCA12B-25F2-4CFB-8068-B187C6292125}" destId="{BA6BB55E-3885-4BE9-AD9D-FC692FDA4081}" srcOrd="0" destOrd="0" presId="urn:microsoft.com/office/officeart/2005/8/layout/cycle8"/>
    <dgm:cxn modelId="{81CC0907-5F99-4C4F-BFD8-A79ACA865508}" type="presOf" srcId="{2DB9DE69-A931-45E3-9B0F-5811E93AF23F}" destId="{22935F62-4085-4A32-A164-FB2E706B3C3E}" srcOrd="0" destOrd="0" presId="urn:microsoft.com/office/officeart/2005/8/layout/cycle8"/>
    <dgm:cxn modelId="{16E75084-8E9B-4BC0-B11F-8BEA8B36E129}" type="presOf" srcId="{160CB908-6551-43AF-9007-25D2ABA26765}" destId="{BC4B544A-B9A6-4D45-A7E3-43257951AED6}" srcOrd="1" destOrd="0" presId="urn:microsoft.com/office/officeart/2005/8/layout/cycle8"/>
    <dgm:cxn modelId="{83D0AB25-CC32-4A30-9406-720E031A623F}" type="presOf" srcId="{770E8A82-902D-4773-9787-89176FCEF472}" destId="{00814304-59CE-4D1C-A8B4-BC672CC370AA}" srcOrd="0" destOrd="0" presId="urn:microsoft.com/office/officeart/2005/8/layout/cycle8"/>
    <dgm:cxn modelId="{D9575966-C95A-4CD7-95D5-F7B47E6194AF}" type="presOf" srcId="{160CB908-6551-43AF-9007-25D2ABA26765}" destId="{55C23895-96B0-4558-9EDB-11D66904148B}" srcOrd="0" destOrd="0" presId="urn:microsoft.com/office/officeart/2005/8/layout/cycle8"/>
    <dgm:cxn modelId="{C5C1CCFA-F7B8-4896-9312-61687FAF4C31}" type="presParOf" srcId="{22935F62-4085-4A32-A164-FB2E706B3C3E}" destId="{00814304-59CE-4D1C-A8B4-BC672CC370AA}" srcOrd="0" destOrd="0" presId="urn:microsoft.com/office/officeart/2005/8/layout/cycle8"/>
    <dgm:cxn modelId="{E4CA2BF5-DEC8-430C-B100-15F3E0A53990}" type="presParOf" srcId="{22935F62-4085-4A32-A164-FB2E706B3C3E}" destId="{454A762F-05A1-445D-A1F8-C2D13AA4A7A6}" srcOrd="1" destOrd="0" presId="urn:microsoft.com/office/officeart/2005/8/layout/cycle8"/>
    <dgm:cxn modelId="{4773E6E3-EF13-41C7-B0A7-9176A57AEFA3}" type="presParOf" srcId="{22935F62-4085-4A32-A164-FB2E706B3C3E}" destId="{EE38939D-6A83-4EB2-A52F-186510F6A15B}" srcOrd="2" destOrd="0" presId="urn:microsoft.com/office/officeart/2005/8/layout/cycle8"/>
    <dgm:cxn modelId="{22609264-8452-4927-BC51-99C84EBFFD12}" type="presParOf" srcId="{22935F62-4085-4A32-A164-FB2E706B3C3E}" destId="{8EADC0C5-2904-48CA-BAEE-4FA93E12B8C6}" srcOrd="3" destOrd="0" presId="urn:microsoft.com/office/officeart/2005/8/layout/cycle8"/>
    <dgm:cxn modelId="{3A580BA0-600C-44C8-B040-806BAFE6E34B}" type="presParOf" srcId="{22935F62-4085-4A32-A164-FB2E706B3C3E}" destId="{BA6BB55E-3885-4BE9-AD9D-FC692FDA4081}" srcOrd="4" destOrd="0" presId="urn:microsoft.com/office/officeart/2005/8/layout/cycle8"/>
    <dgm:cxn modelId="{6D449B43-F301-4387-B63A-BAE1838C5C05}" type="presParOf" srcId="{22935F62-4085-4A32-A164-FB2E706B3C3E}" destId="{064E6EFA-7E47-4CDC-923D-11EF1B958C0A}" srcOrd="5" destOrd="0" presId="urn:microsoft.com/office/officeart/2005/8/layout/cycle8"/>
    <dgm:cxn modelId="{3B0278B4-26D1-4C23-A1B0-A4D84A82776C}" type="presParOf" srcId="{22935F62-4085-4A32-A164-FB2E706B3C3E}" destId="{996A7DE0-69BE-4A34-B452-537656E19374}" srcOrd="6" destOrd="0" presId="urn:microsoft.com/office/officeart/2005/8/layout/cycle8"/>
    <dgm:cxn modelId="{2CD19EB9-049E-4EB5-8732-08F92F90F557}" type="presParOf" srcId="{22935F62-4085-4A32-A164-FB2E706B3C3E}" destId="{F66423B6-6444-4540-9718-6DAA0037BE53}" srcOrd="7" destOrd="0" presId="urn:microsoft.com/office/officeart/2005/8/layout/cycle8"/>
    <dgm:cxn modelId="{E66993C5-3E74-4596-876A-2B73A524BFD0}" type="presParOf" srcId="{22935F62-4085-4A32-A164-FB2E706B3C3E}" destId="{55C23895-96B0-4558-9EDB-11D66904148B}" srcOrd="8" destOrd="0" presId="urn:microsoft.com/office/officeart/2005/8/layout/cycle8"/>
    <dgm:cxn modelId="{F9BC936E-4C9B-4E75-BFD9-E8495E5DBF4E}" type="presParOf" srcId="{22935F62-4085-4A32-A164-FB2E706B3C3E}" destId="{D4F1C3AE-2DE0-43E2-834E-F1551970C6DF}" srcOrd="9" destOrd="0" presId="urn:microsoft.com/office/officeart/2005/8/layout/cycle8"/>
    <dgm:cxn modelId="{381D8478-75E1-469D-8811-CB41F0699380}" type="presParOf" srcId="{22935F62-4085-4A32-A164-FB2E706B3C3E}" destId="{833E6A1F-ED8F-49D2-8C19-DC0138C9DE26}" srcOrd="10" destOrd="0" presId="urn:microsoft.com/office/officeart/2005/8/layout/cycle8"/>
    <dgm:cxn modelId="{93565FB6-6511-465E-BCBA-C730709DBD66}" type="presParOf" srcId="{22935F62-4085-4A32-A164-FB2E706B3C3E}" destId="{BC4B544A-B9A6-4D45-A7E3-43257951AED6}" srcOrd="11" destOrd="0" presId="urn:microsoft.com/office/officeart/2005/8/layout/cycle8"/>
    <dgm:cxn modelId="{14F1F637-1593-4B8E-8A9B-1ABE88D07004}" type="presParOf" srcId="{22935F62-4085-4A32-A164-FB2E706B3C3E}" destId="{FAC33BF1-FDE2-469E-872E-16D243D76647}" srcOrd="12" destOrd="0" presId="urn:microsoft.com/office/officeart/2005/8/layout/cycle8"/>
    <dgm:cxn modelId="{078AF0E2-A82E-4044-8451-56E898699CF8}" type="presParOf" srcId="{22935F62-4085-4A32-A164-FB2E706B3C3E}" destId="{4758029C-CB88-4CF8-95B3-BFAB49990EA7}" srcOrd="13" destOrd="0" presId="urn:microsoft.com/office/officeart/2005/8/layout/cycle8"/>
    <dgm:cxn modelId="{54BE1A6B-AFD2-4FF5-A3E6-9B4512C6F628}" type="presParOf" srcId="{22935F62-4085-4A32-A164-FB2E706B3C3E}" destId="{FDFE332A-F5C9-4C65-9863-AEA33F2B1C4F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7187BB7-6280-44D8-B1AA-D45D8B565A41}" type="doc">
      <dgm:prSet loTypeId="urn:microsoft.com/office/officeart/2005/8/layout/venn2" loCatId="relationship" qsTypeId="urn:microsoft.com/office/officeart/2005/8/quickstyle/3d1" qsCatId="3D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3AC8C674-1DB6-4493-AAFD-F4749AD8681C}">
      <dgm:prSet phldrT="[Текст]" custT="1"/>
      <dgm:spPr/>
      <dgm:t>
        <a:bodyPr/>
        <a:lstStyle/>
        <a:p>
          <a:r>
            <a:rPr lang="ru-RU" sz="1800" dirty="0" smtClean="0"/>
            <a:t>Внешнее пространство</a:t>
          </a:r>
          <a:endParaRPr lang="ru-RU" sz="1800" dirty="0"/>
        </a:p>
      </dgm:t>
    </dgm:pt>
    <dgm:pt modelId="{A3118BBC-4B38-4903-A008-AF3BB592D4BD}" type="parTrans" cxnId="{EA3D6883-D1E3-4351-BBFB-B035727C09D8}">
      <dgm:prSet/>
      <dgm:spPr/>
      <dgm:t>
        <a:bodyPr/>
        <a:lstStyle/>
        <a:p>
          <a:endParaRPr lang="ru-RU"/>
        </a:p>
      </dgm:t>
    </dgm:pt>
    <dgm:pt modelId="{995D5F22-8EB9-4139-8EF5-0585798166AB}" type="sibTrans" cxnId="{EA3D6883-D1E3-4351-BBFB-B035727C09D8}">
      <dgm:prSet/>
      <dgm:spPr/>
      <dgm:t>
        <a:bodyPr/>
        <a:lstStyle/>
        <a:p>
          <a:endParaRPr lang="ru-RU"/>
        </a:p>
      </dgm:t>
    </dgm:pt>
    <dgm:pt modelId="{B93FCF02-0993-4C4A-8965-96CC4C2E8940}">
      <dgm:prSet phldrT="[Текст]" custT="1"/>
      <dgm:spPr/>
      <dgm:t>
        <a:bodyPr/>
        <a:lstStyle/>
        <a:p>
          <a:r>
            <a:rPr lang="ru-RU" sz="2000" dirty="0" smtClean="0"/>
            <a:t>Внутреннее пространство</a:t>
          </a:r>
          <a:endParaRPr lang="ru-RU" sz="2000" dirty="0"/>
        </a:p>
      </dgm:t>
    </dgm:pt>
    <dgm:pt modelId="{B7AE6A07-36DD-4902-8C8A-C4C1A2D6ADDA}" type="parTrans" cxnId="{9A2C5C66-3478-4CF1-95FC-C19B70CEC870}">
      <dgm:prSet/>
      <dgm:spPr/>
      <dgm:t>
        <a:bodyPr/>
        <a:lstStyle/>
        <a:p>
          <a:endParaRPr lang="ru-RU"/>
        </a:p>
      </dgm:t>
    </dgm:pt>
    <dgm:pt modelId="{4CB83B95-E67E-4643-B342-1D8D04C655C7}" type="sibTrans" cxnId="{9A2C5C66-3478-4CF1-95FC-C19B70CEC870}">
      <dgm:prSet/>
      <dgm:spPr/>
      <dgm:t>
        <a:bodyPr/>
        <a:lstStyle/>
        <a:p>
          <a:endParaRPr lang="ru-RU"/>
        </a:p>
      </dgm:t>
    </dgm:pt>
    <dgm:pt modelId="{332EFBEE-19E2-43E0-B371-175F4781D592}" type="pres">
      <dgm:prSet presAssocID="{B7187BB7-6280-44D8-B1AA-D45D8B565A41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205404-555E-4FF5-B970-1FC0E912203D}" type="pres">
      <dgm:prSet presAssocID="{B7187BB7-6280-44D8-B1AA-D45D8B565A41}" presName="comp1" presStyleCnt="0"/>
      <dgm:spPr/>
      <dgm:t>
        <a:bodyPr/>
        <a:lstStyle/>
        <a:p>
          <a:endParaRPr lang="ru-RU"/>
        </a:p>
      </dgm:t>
    </dgm:pt>
    <dgm:pt modelId="{5FAF4E78-2712-49DD-9746-92A0FEB056D2}" type="pres">
      <dgm:prSet presAssocID="{B7187BB7-6280-44D8-B1AA-D45D8B565A41}" presName="circle1" presStyleLbl="node1" presStyleIdx="0" presStyleCnt="2"/>
      <dgm:spPr/>
      <dgm:t>
        <a:bodyPr/>
        <a:lstStyle/>
        <a:p>
          <a:endParaRPr lang="ru-RU"/>
        </a:p>
      </dgm:t>
    </dgm:pt>
    <dgm:pt modelId="{E2652D67-E1BB-4672-B2B4-089E35700FDF}" type="pres">
      <dgm:prSet presAssocID="{B7187BB7-6280-44D8-B1AA-D45D8B565A41}" presName="c1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D1A6A9-346F-4BB3-8AA3-30631503211B}" type="pres">
      <dgm:prSet presAssocID="{B7187BB7-6280-44D8-B1AA-D45D8B565A41}" presName="comp2" presStyleCnt="0"/>
      <dgm:spPr/>
      <dgm:t>
        <a:bodyPr/>
        <a:lstStyle/>
        <a:p>
          <a:endParaRPr lang="ru-RU"/>
        </a:p>
      </dgm:t>
    </dgm:pt>
    <dgm:pt modelId="{84051AB9-2549-4698-B557-4231253138E1}" type="pres">
      <dgm:prSet presAssocID="{B7187BB7-6280-44D8-B1AA-D45D8B565A41}" presName="circle2" presStyleLbl="node1" presStyleIdx="1" presStyleCnt="2"/>
      <dgm:spPr/>
      <dgm:t>
        <a:bodyPr/>
        <a:lstStyle/>
        <a:p>
          <a:endParaRPr lang="ru-RU"/>
        </a:p>
      </dgm:t>
    </dgm:pt>
    <dgm:pt modelId="{57655737-D9C0-48CD-BDE9-0436EFFAFC05}" type="pres">
      <dgm:prSet presAssocID="{B7187BB7-6280-44D8-B1AA-D45D8B565A41}" presName="c2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1EEAF59-7025-4D02-86C1-CF466CEE6E67}" type="presOf" srcId="{3AC8C674-1DB6-4493-AAFD-F4749AD8681C}" destId="{E2652D67-E1BB-4672-B2B4-089E35700FDF}" srcOrd="1" destOrd="0" presId="urn:microsoft.com/office/officeart/2005/8/layout/venn2"/>
    <dgm:cxn modelId="{0EB47922-5077-4E86-90B1-649F656D87DE}" type="presOf" srcId="{B7187BB7-6280-44D8-B1AA-D45D8B565A41}" destId="{332EFBEE-19E2-43E0-B371-175F4781D592}" srcOrd="0" destOrd="0" presId="urn:microsoft.com/office/officeart/2005/8/layout/venn2"/>
    <dgm:cxn modelId="{CD0BB39C-6ABA-4AA6-8651-9FB847B4F827}" type="presOf" srcId="{3AC8C674-1DB6-4493-AAFD-F4749AD8681C}" destId="{5FAF4E78-2712-49DD-9746-92A0FEB056D2}" srcOrd="0" destOrd="0" presId="urn:microsoft.com/office/officeart/2005/8/layout/venn2"/>
    <dgm:cxn modelId="{967B6C2D-3079-464B-ACEA-C05AA91A74ED}" type="presOf" srcId="{B93FCF02-0993-4C4A-8965-96CC4C2E8940}" destId="{84051AB9-2549-4698-B557-4231253138E1}" srcOrd="0" destOrd="0" presId="urn:microsoft.com/office/officeart/2005/8/layout/venn2"/>
    <dgm:cxn modelId="{EA3D6883-D1E3-4351-BBFB-B035727C09D8}" srcId="{B7187BB7-6280-44D8-B1AA-D45D8B565A41}" destId="{3AC8C674-1DB6-4493-AAFD-F4749AD8681C}" srcOrd="0" destOrd="0" parTransId="{A3118BBC-4B38-4903-A008-AF3BB592D4BD}" sibTransId="{995D5F22-8EB9-4139-8EF5-0585798166AB}"/>
    <dgm:cxn modelId="{D7BD119C-F80F-4B5A-8366-360805E92348}" type="presOf" srcId="{B93FCF02-0993-4C4A-8965-96CC4C2E8940}" destId="{57655737-D9C0-48CD-BDE9-0436EFFAFC05}" srcOrd="1" destOrd="0" presId="urn:microsoft.com/office/officeart/2005/8/layout/venn2"/>
    <dgm:cxn modelId="{9A2C5C66-3478-4CF1-95FC-C19B70CEC870}" srcId="{B7187BB7-6280-44D8-B1AA-D45D8B565A41}" destId="{B93FCF02-0993-4C4A-8965-96CC4C2E8940}" srcOrd="1" destOrd="0" parTransId="{B7AE6A07-36DD-4902-8C8A-C4C1A2D6ADDA}" sibTransId="{4CB83B95-E67E-4643-B342-1D8D04C655C7}"/>
    <dgm:cxn modelId="{D7A89B4D-1886-42ED-B0FE-79E9F723971F}" type="presParOf" srcId="{332EFBEE-19E2-43E0-B371-175F4781D592}" destId="{A1205404-555E-4FF5-B970-1FC0E912203D}" srcOrd="0" destOrd="0" presId="urn:microsoft.com/office/officeart/2005/8/layout/venn2"/>
    <dgm:cxn modelId="{5E8757C0-0F96-48BF-8D9A-5DE5EA06EDDB}" type="presParOf" srcId="{A1205404-555E-4FF5-B970-1FC0E912203D}" destId="{5FAF4E78-2712-49DD-9746-92A0FEB056D2}" srcOrd="0" destOrd="0" presId="urn:microsoft.com/office/officeart/2005/8/layout/venn2"/>
    <dgm:cxn modelId="{36356F3D-C457-48BF-BC20-C0205CC11250}" type="presParOf" srcId="{A1205404-555E-4FF5-B970-1FC0E912203D}" destId="{E2652D67-E1BB-4672-B2B4-089E35700FDF}" srcOrd="1" destOrd="0" presId="urn:microsoft.com/office/officeart/2005/8/layout/venn2"/>
    <dgm:cxn modelId="{EAD8FE16-E4A3-4CF5-9C8D-9B8A00C03450}" type="presParOf" srcId="{332EFBEE-19E2-43E0-B371-175F4781D592}" destId="{D3D1A6A9-346F-4BB3-8AA3-30631503211B}" srcOrd="1" destOrd="0" presId="urn:microsoft.com/office/officeart/2005/8/layout/venn2"/>
    <dgm:cxn modelId="{E032E097-F88C-411C-AFFC-A166C1A2C5C3}" type="presParOf" srcId="{D3D1A6A9-346F-4BB3-8AA3-30631503211B}" destId="{84051AB9-2549-4698-B557-4231253138E1}" srcOrd="0" destOrd="0" presId="urn:microsoft.com/office/officeart/2005/8/layout/venn2"/>
    <dgm:cxn modelId="{32E477DE-9C90-4B96-8460-669D49952571}" type="presParOf" srcId="{D3D1A6A9-346F-4BB3-8AA3-30631503211B}" destId="{57655737-D9C0-48CD-BDE9-0436EFFAFC05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6A9D3B3-13E5-41EA-8A43-D774D13C4503}" type="doc">
      <dgm:prSet loTypeId="urn:microsoft.com/office/officeart/2005/8/layout/bProcess2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4F63F2E-9741-403F-8B00-695217E21779}">
      <dgm:prSet phldrT="[Текст]"/>
      <dgm:spPr/>
      <dgm:t>
        <a:bodyPr/>
        <a:lstStyle/>
        <a:p>
          <a:r>
            <a:rPr lang="ru-RU" dirty="0" smtClean="0"/>
            <a:t>Помоги мне сделать самому</a:t>
          </a:r>
          <a:endParaRPr lang="ru-RU" dirty="0"/>
        </a:p>
      </dgm:t>
    </dgm:pt>
    <dgm:pt modelId="{9E3BD89A-FAA1-4B13-9D00-8EAE2739D810}" type="parTrans" cxnId="{5C76F4D6-C901-4685-966C-B24C98C93CA7}">
      <dgm:prSet/>
      <dgm:spPr/>
      <dgm:t>
        <a:bodyPr/>
        <a:lstStyle/>
        <a:p>
          <a:endParaRPr lang="ru-RU"/>
        </a:p>
      </dgm:t>
    </dgm:pt>
    <dgm:pt modelId="{27904C53-5D98-4088-B450-238A15BC5876}" type="sibTrans" cxnId="{5C76F4D6-C901-4685-966C-B24C98C93CA7}">
      <dgm:prSet/>
      <dgm:spPr/>
      <dgm:t>
        <a:bodyPr/>
        <a:lstStyle/>
        <a:p>
          <a:endParaRPr lang="ru-RU"/>
        </a:p>
      </dgm:t>
    </dgm:pt>
    <dgm:pt modelId="{2FF4CAF8-6734-44A8-A413-E87FB03FE375}">
      <dgm:prSet phldrT="[Текст]" custT="1"/>
      <dgm:spPr/>
      <dgm:t>
        <a:bodyPr/>
        <a:lstStyle/>
        <a:p>
          <a:r>
            <a:rPr lang="ru-RU" sz="1200" dirty="0" smtClean="0"/>
            <a:t>Решай невозможные задачи</a:t>
          </a:r>
          <a:endParaRPr lang="ru-RU" sz="1200" dirty="0"/>
        </a:p>
      </dgm:t>
    </dgm:pt>
    <dgm:pt modelId="{0F7A10DD-7E86-4A17-ABE1-DB6AC0C749E7}" type="parTrans" cxnId="{483D6BC5-01D2-4062-AC54-7BB3246E64C8}">
      <dgm:prSet/>
      <dgm:spPr/>
      <dgm:t>
        <a:bodyPr/>
        <a:lstStyle/>
        <a:p>
          <a:endParaRPr lang="ru-RU"/>
        </a:p>
      </dgm:t>
    </dgm:pt>
    <dgm:pt modelId="{29B3B78E-5F55-4983-BFE4-1DE9E7C7F5A3}" type="sibTrans" cxnId="{483D6BC5-01D2-4062-AC54-7BB3246E64C8}">
      <dgm:prSet/>
      <dgm:spPr/>
      <dgm:t>
        <a:bodyPr/>
        <a:lstStyle/>
        <a:p>
          <a:endParaRPr lang="ru-RU"/>
        </a:p>
      </dgm:t>
    </dgm:pt>
    <dgm:pt modelId="{B848F27F-BE1C-4D51-AA8F-BFAF27A26DD9}">
      <dgm:prSet phldrT="[Текст]" custT="1"/>
      <dgm:spPr/>
      <dgm:t>
        <a:bodyPr/>
        <a:lstStyle/>
        <a:p>
          <a:r>
            <a:rPr lang="ru-RU" sz="1200" dirty="0" err="1" smtClean="0"/>
            <a:t>Переоткрывай</a:t>
          </a:r>
          <a:r>
            <a:rPr lang="ru-RU" sz="1200" dirty="0" smtClean="0"/>
            <a:t> открытое</a:t>
          </a:r>
          <a:endParaRPr lang="ru-RU" sz="1200" dirty="0"/>
        </a:p>
      </dgm:t>
    </dgm:pt>
    <dgm:pt modelId="{72067298-5DC2-403B-B148-472063BDB3C7}" type="parTrans" cxnId="{DDC4BC46-2F93-4547-BCDF-F1F022CE8735}">
      <dgm:prSet/>
      <dgm:spPr/>
      <dgm:t>
        <a:bodyPr/>
        <a:lstStyle/>
        <a:p>
          <a:endParaRPr lang="ru-RU"/>
        </a:p>
      </dgm:t>
    </dgm:pt>
    <dgm:pt modelId="{7F1B18B3-AFE7-4F63-8EA0-3164137C3044}" type="sibTrans" cxnId="{DDC4BC46-2F93-4547-BCDF-F1F022CE8735}">
      <dgm:prSet/>
      <dgm:spPr/>
      <dgm:t>
        <a:bodyPr/>
        <a:lstStyle/>
        <a:p>
          <a:endParaRPr lang="ru-RU"/>
        </a:p>
      </dgm:t>
    </dgm:pt>
    <dgm:pt modelId="{24448C63-7163-4253-83AE-BE9305579090}">
      <dgm:prSet phldrT="[Текст]"/>
      <dgm:spPr/>
      <dgm:t>
        <a:bodyPr/>
        <a:lstStyle/>
        <a:p>
          <a:r>
            <a:rPr lang="ru-RU" dirty="0" smtClean="0"/>
            <a:t>Твори, выдумывай, пробуй</a:t>
          </a:r>
          <a:endParaRPr lang="ru-RU" dirty="0"/>
        </a:p>
      </dgm:t>
    </dgm:pt>
    <dgm:pt modelId="{1B91EABE-0F47-4349-835E-5DCA09915589}" type="parTrans" cxnId="{47F8D934-051C-4D9A-8B8A-BB38BC677588}">
      <dgm:prSet/>
      <dgm:spPr/>
      <dgm:t>
        <a:bodyPr/>
        <a:lstStyle/>
        <a:p>
          <a:endParaRPr lang="ru-RU"/>
        </a:p>
      </dgm:t>
    </dgm:pt>
    <dgm:pt modelId="{C5A439CF-63A2-49D4-A23B-CDD3B0AC777A}" type="sibTrans" cxnId="{47F8D934-051C-4D9A-8B8A-BB38BC677588}">
      <dgm:prSet/>
      <dgm:spPr/>
      <dgm:t>
        <a:bodyPr/>
        <a:lstStyle/>
        <a:p>
          <a:endParaRPr lang="ru-RU"/>
        </a:p>
      </dgm:t>
    </dgm:pt>
    <dgm:pt modelId="{39247207-BD63-4AA2-82C3-DEABF70A1762}" type="pres">
      <dgm:prSet presAssocID="{F6A9D3B3-13E5-41EA-8A43-D774D13C4503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FFE54F4B-75B1-4E21-B289-F6493F553CBF}" type="pres">
      <dgm:prSet presAssocID="{54F63F2E-9741-403F-8B00-695217E21779}" presName="firs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ED393D-8070-4AEF-98D1-152D4BB6B80E}" type="pres">
      <dgm:prSet presAssocID="{27904C53-5D98-4088-B450-238A15BC5876}" presName="sibTrans" presStyleLbl="sibTrans2D1" presStyleIdx="0" presStyleCnt="3"/>
      <dgm:spPr/>
      <dgm:t>
        <a:bodyPr/>
        <a:lstStyle/>
        <a:p>
          <a:endParaRPr lang="ru-RU"/>
        </a:p>
      </dgm:t>
    </dgm:pt>
    <dgm:pt modelId="{93F53C91-9232-44EA-AD78-827AC26F177E}" type="pres">
      <dgm:prSet presAssocID="{2FF4CAF8-6734-44A8-A413-E87FB03FE375}" presName="middleNode" presStyleCnt="0"/>
      <dgm:spPr/>
    </dgm:pt>
    <dgm:pt modelId="{0FCED0F1-04FC-48B7-A076-F3ACA5B1890E}" type="pres">
      <dgm:prSet presAssocID="{2FF4CAF8-6734-44A8-A413-E87FB03FE375}" presName="padding" presStyleLbl="node1" presStyleIdx="0" presStyleCnt="4"/>
      <dgm:spPr/>
    </dgm:pt>
    <dgm:pt modelId="{027E2B56-CE1C-489B-AE84-F86D68EE52C6}" type="pres">
      <dgm:prSet presAssocID="{2FF4CAF8-6734-44A8-A413-E87FB03FE375}" presName="shape" presStyleLbl="node1" presStyleIdx="1" presStyleCnt="4" custScaleX="152195" custScaleY="145680" custLinFactNeighborX="0" custLinFactNeighborY="386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8550F4-FFC0-41AC-B156-6D5544B3E922}" type="pres">
      <dgm:prSet presAssocID="{29B3B78E-5F55-4983-BFE4-1DE9E7C7F5A3}" presName="sibTrans" presStyleLbl="sibTrans2D1" presStyleIdx="1" presStyleCnt="3"/>
      <dgm:spPr/>
      <dgm:t>
        <a:bodyPr/>
        <a:lstStyle/>
        <a:p>
          <a:endParaRPr lang="ru-RU"/>
        </a:p>
      </dgm:t>
    </dgm:pt>
    <dgm:pt modelId="{0FCD3016-B823-4028-A9FC-DE110494452F}" type="pres">
      <dgm:prSet presAssocID="{B848F27F-BE1C-4D51-AA8F-BFAF27A26DD9}" presName="middleNode" presStyleCnt="0"/>
      <dgm:spPr/>
    </dgm:pt>
    <dgm:pt modelId="{241ADDD0-7D71-44BB-94DC-DD37B9380351}" type="pres">
      <dgm:prSet presAssocID="{B848F27F-BE1C-4D51-AA8F-BFAF27A26DD9}" presName="padding" presStyleLbl="node1" presStyleIdx="1" presStyleCnt="4"/>
      <dgm:spPr/>
    </dgm:pt>
    <dgm:pt modelId="{75A30252-ED60-40AF-A5B2-6A0FFC73BA4A}" type="pres">
      <dgm:prSet presAssocID="{B848F27F-BE1C-4D51-AA8F-BFAF27A26DD9}" presName="shape" presStyleLbl="node1" presStyleIdx="2" presStyleCnt="4" custScaleX="152236" custScaleY="1459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55C479-3578-41EB-AE7D-8BE8D8D62F94}" type="pres">
      <dgm:prSet presAssocID="{7F1B18B3-AFE7-4F63-8EA0-3164137C3044}" presName="sibTrans" presStyleLbl="sibTrans2D1" presStyleIdx="2" presStyleCnt="3"/>
      <dgm:spPr/>
      <dgm:t>
        <a:bodyPr/>
        <a:lstStyle/>
        <a:p>
          <a:endParaRPr lang="ru-RU"/>
        </a:p>
      </dgm:t>
    </dgm:pt>
    <dgm:pt modelId="{E83FDD8A-B65A-46AC-B9D0-D8D81E88DD7C}" type="pres">
      <dgm:prSet presAssocID="{24448C63-7163-4253-83AE-BE9305579090}" presName="las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C4BC46-2F93-4547-BCDF-F1F022CE8735}" srcId="{F6A9D3B3-13E5-41EA-8A43-D774D13C4503}" destId="{B848F27F-BE1C-4D51-AA8F-BFAF27A26DD9}" srcOrd="2" destOrd="0" parTransId="{72067298-5DC2-403B-B148-472063BDB3C7}" sibTransId="{7F1B18B3-AFE7-4F63-8EA0-3164137C3044}"/>
    <dgm:cxn modelId="{D5A346A7-EFA6-4471-8CD6-D68DCDD2407F}" type="presOf" srcId="{29B3B78E-5F55-4983-BFE4-1DE9E7C7F5A3}" destId="{E68550F4-FFC0-41AC-B156-6D5544B3E922}" srcOrd="0" destOrd="0" presId="urn:microsoft.com/office/officeart/2005/8/layout/bProcess2"/>
    <dgm:cxn modelId="{84300ED3-CCB3-41A0-908F-1DA476FC7834}" type="presOf" srcId="{7F1B18B3-AFE7-4F63-8EA0-3164137C3044}" destId="{E955C479-3578-41EB-AE7D-8BE8D8D62F94}" srcOrd="0" destOrd="0" presId="urn:microsoft.com/office/officeart/2005/8/layout/bProcess2"/>
    <dgm:cxn modelId="{E4FC0874-0AF2-4735-8117-319C1EFD56F5}" type="presOf" srcId="{27904C53-5D98-4088-B450-238A15BC5876}" destId="{EBED393D-8070-4AEF-98D1-152D4BB6B80E}" srcOrd="0" destOrd="0" presId="urn:microsoft.com/office/officeart/2005/8/layout/bProcess2"/>
    <dgm:cxn modelId="{5C76F4D6-C901-4685-966C-B24C98C93CA7}" srcId="{F6A9D3B3-13E5-41EA-8A43-D774D13C4503}" destId="{54F63F2E-9741-403F-8B00-695217E21779}" srcOrd="0" destOrd="0" parTransId="{9E3BD89A-FAA1-4B13-9D00-8EAE2739D810}" sibTransId="{27904C53-5D98-4088-B450-238A15BC5876}"/>
    <dgm:cxn modelId="{A5C3CC98-6034-4094-90F5-4F7328FCCFD8}" type="presOf" srcId="{B848F27F-BE1C-4D51-AA8F-BFAF27A26DD9}" destId="{75A30252-ED60-40AF-A5B2-6A0FFC73BA4A}" srcOrd="0" destOrd="0" presId="urn:microsoft.com/office/officeart/2005/8/layout/bProcess2"/>
    <dgm:cxn modelId="{59DC2E7F-E1CE-4AE8-A395-34CC10B6CCF0}" type="presOf" srcId="{2FF4CAF8-6734-44A8-A413-E87FB03FE375}" destId="{027E2B56-CE1C-489B-AE84-F86D68EE52C6}" srcOrd="0" destOrd="0" presId="urn:microsoft.com/office/officeart/2005/8/layout/bProcess2"/>
    <dgm:cxn modelId="{14AB4D33-1B91-4468-B068-314C05DB8FE0}" type="presOf" srcId="{24448C63-7163-4253-83AE-BE9305579090}" destId="{E83FDD8A-B65A-46AC-B9D0-D8D81E88DD7C}" srcOrd="0" destOrd="0" presId="urn:microsoft.com/office/officeart/2005/8/layout/bProcess2"/>
    <dgm:cxn modelId="{FDDCFB03-86F8-4CB5-8749-54F82F7F7730}" type="presOf" srcId="{F6A9D3B3-13E5-41EA-8A43-D774D13C4503}" destId="{39247207-BD63-4AA2-82C3-DEABF70A1762}" srcOrd="0" destOrd="0" presId="urn:microsoft.com/office/officeart/2005/8/layout/bProcess2"/>
    <dgm:cxn modelId="{3B37B939-24DB-44E8-AB55-B69DBA603F39}" type="presOf" srcId="{54F63F2E-9741-403F-8B00-695217E21779}" destId="{FFE54F4B-75B1-4E21-B289-F6493F553CBF}" srcOrd="0" destOrd="0" presId="urn:microsoft.com/office/officeart/2005/8/layout/bProcess2"/>
    <dgm:cxn modelId="{483D6BC5-01D2-4062-AC54-7BB3246E64C8}" srcId="{F6A9D3B3-13E5-41EA-8A43-D774D13C4503}" destId="{2FF4CAF8-6734-44A8-A413-E87FB03FE375}" srcOrd="1" destOrd="0" parTransId="{0F7A10DD-7E86-4A17-ABE1-DB6AC0C749E7}" sibTransId="{29B3B78E-5F55-4983-BFE4-1DE9E7C7F5A3}"/>
    <dgm:cxn modelId="{47F8D934-051C-4D9A-8B8A-BB38BC677588}" srcId="{F6A9D3B3-13E5-41EA-8A43-D774D13C4503}" destId="{24448C63-7163-4253-83AE-BE9305579090}" srcOrd="3" destOrd="0" parTransId="{1B91EABE-0F47-4349-835E-5DCA09915589}" sibTransId="{C5A439CF-63A2-49D4-A23B-CDD3B0AC777A}"/>
    <dgm:cxn modelId="{1494D644-6844-48C6-BE87-737E63B12FFC}" type="presParOf" srcId="{39247207-BD63-4AA2-82C3-DEABF70A1762}" destId="{FFE54F4B-75B1-4E21-B289-F6493F553CBF}" srcOrd="0" destOrd="0" presId="urn:microsoft.com/office/officeart/2005/8/layout/bProcess2"/>
    <dgm:cxn modelId="{9B1FF29D-5C28-4520-BA95-C03B65AD27D5}" type="presParOf" srcId="{39247207-BD63-4AA2-82C3-DEABF70A1762}" destId="{EBED393D-8070-4AEF-98D1-152D4BB6B80E}" srcOrd="1" destOrd="0" presId="urn:microsoft.com/office/officeart/2005/8/layout/bProcess2"/>
    <dgm:cxn modelId="{42221272-65A0-49D5-874F-E2C5A7840A7D}" type="presParOf" srcId="{39247207-BD63-4AA2-82C3-DEABF70A1762}" destId="{93F53C91-9232-44EA-AD78-827AC26F177E}" srcOrd="2" destOrd="0" presId="urn:microsoft.com/office/officeart/2005/8/layout/bProcess2"/>
    <dgm:cxn modelId="{AA369645-B489-4B57-9061-5FB81ABBC220}" type="presParOf" srcId="{93F53C91-9232-44EA-AD78-827AC26F177E}" destId="{0FCED0F1-04FC-48B7-A076-F3ACA5B1890E}" srcOrd="0" destOrd="0" presId="urn:microsoft.com/office/officeart/2005/8/layout/bProcess2"/>
    <dgm:cxn modelId="{A5DFE16B-BE74-43D3-AFB7-4F45FADC3325}" type="presParOf" srcId="{93F53C91-9232-44EA-AD78-827AC26F177E}" destId="{027E2B56-CE1C-489B-AE84-F86D68EE52C6}" srcOrd="1" destOrd="0" presId="urn:microsoft.com/office/officeart/2005/8/layout/bProcess2"/>
    <dgm:cxn modelId="{B109CE2F-C9B2-43B4-BCF9-6BD32877AEF6}" type="presParOf" srcId="{39247207-BD63-4AA2-82C3-DEABF70A1762}" destId="{E68550F4-FFC0-41AC-B156-6D5544B3E922}" srcOrd="3" destOrd="0" presId="urn:microsoft.com/office/officeart/2005/8/layout/bProcess2"/>
    <dgm:cxn modelId="{3864913F-CC0C-4E85-9D3D-3AC3E8A4D624}" type="presParOf" srcId="{39247207-BD63-4AA2-82C3-DEABF70A1762}" destId="{0FCD3016-B823-4028-A9FC-DE110494452F}" srcOrd="4" destOrd="0" presId="urn:microsoft.com/office/officeart/2005/8/layout/bProcess2"/>
    <dgm:cxn modelId="{2C5CDF7F-C409-4D16-B871-2B3283201659}" type="presParOf" srcId="{0FCD3016-B823-4028-A9FC-DE110494452F}" destId="{241ADDD0-7D71-44BB-94DC-DD37B9380351}" srcOrd="0" destOrd="0" presId="urn:microsoft.com/office/officeart/2005/8/layout/bProcess2"/>
    <dgm:cxn modelId="{A8C90F06-2CA6-4787-B34B-9341F147CA4F}" type="presParOf" srcId="{0FCD3016-B823-4028-A9FC-DE110494452F}" destId="{75A30252-ED60-40AF-A5B2-6A0FFC73BA4A}" srcOrd="1" destOrd="0" presId="urn:microsoft.com/office/officeart/2005/8/layout/bProcess2"/>
    <dgm:cxn modelId="{98ED2AC6-3FC6-4467-8FAD-7710EFCFA1B1}" type="presParOf" srcId="{39247207-BD63-4AA2-82C3-DEABF70A1762}" destId="{E955C479-3578-41EB-AE7D-8BE8D8D62F94}" srcOrd="5" destOrd="0" presId="urn:microsoft.com/office/officeart/2005/8/layout/bProcess2"/>
    <dgm:cxn modelId="{016F8672-E992-4270-9C80-49C008AEE063}" type="presParOf" srcId="{39247207-BD63-4AA2-82C3-DEABF70A1762}" destId="{E83FDD8A-B65A-46AC-B9D0-D8D81E88DD7C}" srcOrd="6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2CB95F-A016-4113-935E-323ADFEA1508}">
      <dsp:nvSpPr>
        <dsp:cNvPr id="0" name=""/>
        <dsp:cNvSpPr/>
      </dsp:nvSpPr>
      <dsp:spPr>
        <a:xfrm rot="16200000">
          <a:off x="3022" y="28"/>
          <a:ext cx="2156970" cy="2160183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Одаренные дети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1416" y="540876"/>
        <a:ext cx="1782713" cy="1078485"/>
      </dsp:txXfrm>
    </dsp:sp>
    <dsp:sp modelId="{593C6221-46F2-4C3F-B494-98F84B9DEEA7}">
      <dsp:nvSpPr>
        <dsp:cNvPr id="0" name=""/>
        <dsp:cNvSpPr/>
      </dsp:nvSpPr>
      <dsp:spPr>
        <a:xfrm rot="5400000">
          <a:off x="6552975" y="28"/>
          <a:ext cx="2156970" cy="2160183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5">
                <a:hueOff val="-1031223"/>
                <a:satOff val="-12017"/>
                <a:lumOff val="-2158"/>
                <a:alphaOff val="0"/>
                <a:lumMod val="95000"/>
              </a:schemeClr>
            </a:gs>
            <a:gs pos="100000">
              <a:schemeClr val="accent5">
                <a:hueOff val="-1031223"/>
                <a:satOff val="-12017"/>
                <a:lumOff val="-2158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Талантливые педагоги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6928839" y="540878"/>
        <a:ext cx="1782713" cy="107848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FB173A-997A-4764-9D97-87E0E6AF31EB}">
      <dsp:nvSpPr>
        <dsp:cNvPr id="0" name=""/>
        <dsp:cNvSpPr/>
      </dsp:nvSpPr>
      <dsp:spPr>
        <a:xfrm>
          <a:off x="7523011" y="3968159"/>
          <a:ext cx="91440" cy="29212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2127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111EE0-3A36-4C0D-85BE-3275AB4F41E4}">
      <dsp:nvSpPr>
        <dsp:cNvPr id="0" name=""/>
        <dsp:cNvSpPr/>
      </dsp:nvSpPr>
      <dsp:spPr>
        <a:xfrm>
          <a:off x="4192669" y="3038207"/>
          <a:ext cx="3376062" cy="2921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076"/>
              </a:lnTo>
              <a:lnTo>
                <a:pt x="3376062" y="199076"/>
              </a:lnTo>
              <a:lnTo>
                <a:pt x="3376062" y="292127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C6A4C0-2571-4E80-BE79-0FA4F7E5761B}">
      <dsp:nvSpPr>
        <dsp:cNvPr id="0" name=""/>
        <dsp:cNvSpPr/>
      </dsp:nvSpPr>
      <dsp:spPr>
        <a:xfrm>
          <a:off x="6295352" y="3968159"/>
          <a:ext cx="91440" cy="29212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2127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007509-9418-4094-95B4-D56EF6EDDF9B}">
      <dsp:nvSpPr>
        <dsp:cNvPr id="0" name=""/>
        <dsp:cNvSpPr/>
      </dsp:nvSpPr>
      <dsp:spPr>
        <a:xfrm>
          <a:off x="4192669" y="3038207"/>
          <a:ext cx="2148403" cy="2921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076"/>
              </a:lnTo>
              <a:lnTo>
                <a:pt x="2148403" y="199076"/>
              </a:lnTo>
              <a:lnTo>
                <a:pt x="2148403" y="292127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32931C-5F7F-467A-9483-230AE71FD4BD}">
      <dsp:nvSpPr>
        <dsp:cNvPr id="0" name=""/>
        <dsp:cNvSpPr/>
      </dsp:nvSpPr>
      <dsp:spPr>
        <a:xfrm>
          <a:off x="5067693" y="3968159"/>
          <a:ext cx="91440" cy="29212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2127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444A78-A550-4458-823A-5B3E1B648E4A}">
      <dsp:nvSpPr>
        <dsp:cNvPr id="0" name=""/>
        <dsp:cNvSpPr/>
      </dsp:nvSpPr>
      <dsp:spPr>
        <a:xfrm>
          <a:off x="4192669" y="3038207"/>
          <a:ext cx="920744" cy="2921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076"/>
              </a:lnTo>
              <a:lnTo>
                <a:pt x="920744" y="199076"/>
              </a:lnTo>
              <a:lnTo>
                <a:pt x="920744" y="292127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905EF3-2EAB-4457-B7FE-DE77F7794A4F}">
      <dsp:nvSpPr>
        <dsp:cNvPr id="0" name=""/>
        <dsp:cNvSpPr/>
      </dsp:nvSpPr>
      <dsp:spPr>
        <a:xfrm>
          <a:off x="3271925" y="3968159"/>
          <a:ext cx="613829" cy="2921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076"/>
              </a:lnTo>
              <a:lnTo>
                <a:pt x="613829" y="199076"/>
              </a:lnTo>
              <a:lnTo>
                <a:pt x="613829" y="292127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39FE2C-56EA-4AB1-A732-07AC6240B688}">
      <dsp:nvSpPr>
        <dsp:cNvPr id="0" name=""/>
        <dsp:cNvSpPr/>
      </dsp:nvSpPr>
      <dsp:spPr>
        <a:xfrm>
          <a:off x="2658095" y="3968159"/>
          <a:ext cx="613829" cy="292127"/>
        </a:xfrm>
        <a:custGeom>
          <a:avLst/>
          <a:gdLst/>
          <a:ahLst/>
          <a:cxnLst/>
          <a:rect l="0" t="0" r="0" b="0"/>
          <a:pathLst>
            <a:path>
              <a:moveTo>
                <a:pt x="613829" y="0"/>
              </a:moveTo>
              <a:lnTo>
                <a:pt x="613829" y="199076"/>
              </a:lnTo>
              <a:lnTo>
                <a:pt x="0" y="199076"/>
              </a:lnTo>
              <a:lnTo>
                <a:pt x="0" y="292127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37A399-4F65-4DD7-8727-BEC28F2ADBFC}">
      <dsp:nvSpPr>
        <dsp:cNvPr id="0" name=""/>
        <dsp:cNvSpPr/>
      </dsp:nvSpPr>
      <dsp:spPr>
        <a:xfrm>
          <a:off x="3271925" y="3038207"/>
          <a:ext cx="920744" cy="292127"/>
        </a:xfrm>
        <a:custGeom>
          <a:avLst/>
          <a:gdLst/>
          <a:ahLst/>
          <a:cxnLst/>
          <a:rect l="0" t="0" r="0" b="0"/>
          <a:pathLst>
            <a:path>
              <a:moveTo>
                <a:pt x="920744" y="0"/>
              </a:moveTo>
              <a:lnTo>
                <a:pt x="920744" y="199076"/>
              </a:lnTo>
              <a:lnTo>
                <a:pt x="0" y="199076"/>
              </a:lnTo>
              <a:lnTo>
                <a:pt x="0" y="292127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D25767-4560-4898-B02D-936FEAA26F25}">
      <dsp:nvSpPr>
        <dsp:cNvPr id="0" name=""/>
        <dsp:cNvSpPr/>
      </dsp:nvSpPr>
      <dsp:spPr>
        <a:xfrm>
          <a:off x="2044265" y="3038207"/>
          <a:ext cx="2148403" cy="292127"/>
        </a:xfrm>
        <a:custGeom>
          <a:avLst/>
          <a:gdLst/>
          <a:ahLst/>
          <a:cxnLst/>
          <a:rect l="0" t="0" r="0" b="0"/>
          <a:pathLst>
            <a:path>
              <a:moveTo>
                <a:pt x="2148403" y="0"/>
              </a:moveTo>
              <a:lnTo>
                <a:pt x="2148403" y="199076"/>
              </a:lnTo>
              <a:lnTo>
                <a:pt x="0" y="199076"/>
              </a:lnTo>
              <a:lnTo>
                <a:pt x="0" y="292127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A1AD9D-6CA1-421C-A972-9580AC0326CA}">
      <dsp:nvSpPr>
        <dsp:cNvPr id="0" name=""/>
        <dsp:cNvSpPr/>
      </dsp:nvSpPr>
      <dsp:spPr>
        <a:xfrm>
          <a:off x="770886" y="3968159"/>
          <a:ext cx="91440" cy="29212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2127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EF4140-00AE-48A1-A741-F655BD163852}">
      <dsp:nvSpPr>
        <dsp:cNvPr id="0" name=""/>
        <dsp:cNvSpPr/>
      </dsp:nvSpPr>
      <dsp:spPr>
        <a:xfrm>
          <a:off x="816606" y="3038207"/>
          <a:ext cx="3376062" cy="292127"/>
        </a:xfrm>
        <a:custGeom>
          <a:avLst/>
          <a:gdLst/>
          <a:ahLst/>
          <a:cxnLst/>
          <a:rect l="0" t="0" r="0" b="0"/>
          <a:pathLst>
            <a:path>
              <a:moveTo>
                <a:pt x="3376062" y="0"/>
              </a:moveTo>
              <a:lnTo>
                <a:pt x="3376062" y="199076"/>
              </a:lnTo>
              <a:lnTo>
                <a:pt x="0" y="199076"/>
              </a:lnTo>
              <a:lnTo>
                <a:pt x="0" y="292127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3F1EB6-0E16-45B7-9CE4-CFA45B3FDB9D}">
      <dsp:nvSpPr>
        <dsp:cNvPr id="0" name=""/>
        <dsp:cNvSpPr/>
      </dsp:nvSpPr>
      <dsp:spPr>
        <a:xfrm>
          <a:off x="4146949" y="2108256"/>
          <a:ext cx="91440" cy="29212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2127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419578-4119-4C51-8ED6-F902666DBD77}">
      <dsp:nvSpPr>
        <dsp:cNvPr id="0" name=""/>
        <dsp:cNvSpPr/>
      </dsp:nvSpPr>
      <dsp:spPr>
        <a:xfrm>
          <a:off x="2804722" y="819834"/>
          <a:ext cx="1387946" cy="6505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7546"/>
              </a:lnTo>
              <a:lnTo>
                <a:pt x="1387946" y="557546"/>
              </a:lnTo>
              <a:lnTo>
                <a:pt x="1387946" y="650597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3DBE4E-A327-414F-A773-E85E5F694EB0}">
      <dsp:nvSpPr>
        <dsp:cNvPr id="0" name=""/>
        <dsp:cNvSpPr/>
      </dsp:nvSpPr>
      <dsp:spPr>
        <a:xfrm>
          <a:off x="-109771" y="182009"/>
          <a:ext cx="1004448" cy="6378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C89C6EE-40BE-44D3-8CB5-A990D49F1DC1}">
      <dsp:nvSpPr>
        <dsp:cNvPr id="0" name=""/>
        <dsp:cNvSpPr/>
      </dsp:nvSpPr>
      <dsp:spPr>
        <a:xfrm>
          <a:off x="1834" y="288034"/>
          <a:ext cx="1004448" cy="6378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/>
            <a:t>Управление образования ЗАТО Северск</a:t>
          </a:r>
          <a:endParaRPr lang="ru-RU" sz="1050" kern="1200" dirty="0"/>
        </a:p>
      </dsp:txBody>
      <dsp:txXfrm>
        <a:off x="20515" y="306715"/>
        <a:ext cx="967086" cy="600462"/>
      </dsp:txXfrm>
    </dsp:sp>
    <dsp:sp modelId="{0CD3FB11-8043-458F-A218-BFF59648801C}">
      <dsp:nvSpPr>
        <dsp:cNvPr id="0" name=""/>
        <dsp:cNvSpPr/>
      </dsp:nvSpPr>
      <dsp:spPr>
        <a:xfrm>
          <a:off x="3560806" y="182009"/>
          <a:ext cx="1004448" cy="6378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3B8EDA-6441-4294-82F0-5A220B1FAC8F}">
      <dsp:nvSpPr>
        <dsp:cNvPr id="0" name=""/>
        <dsp:cNvSpPr/>
      </dsp:nvSpPr>
      <dsp:spPr>
        <a:xfrm>
          <a:off x="3672411" y="288034"/>
          <a:ext cx="1004448" cy="6378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СФМЛ</a:t>
          </a:r>
          <a:endParaRPr lang="ru-RU" sz="900" kern="1200" dirty="0"/>
        </a:p>
      </dsp:txBody>
      <dsp:txXfrm>
        <a:off x="3691092" y="306715"/>
        <a:ext cx="967086" cy="600462"/>
      </dsp:txXfrm>
    </dsp:sp>
    <dsp:sp modelId="{E48CEE89-16C0-442F-972F-51BD6C665ABF}">
      <dsp:nvSpPr>
        <dsp:cNvPr id="0" name=""/>
        <dsp:cNvSpPr/>
      </dsp:nvSpPr>
      <dsp:spPr>
        <a:xfrm>
          <a:off x="1112526" y="182009"/>
          <a:ext cx="1004448" cy="6378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BB1AD9-AF17-4AFA-A8B5-F786421C2B51}">
      <dsp:nvSpPr>
        <dsp:cNvPr id="0" name=""/>
        <dsp:cNvSpPr/>
      </dsp:nvSpPr>
      <dsp:spPr>
        <a:xfrm>
          <a:off x="1224131" y="288034"/>
          <a:ext cx="1004448" cy="6378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ФГНУ «ИРОС» РАО</a:t>
          </a:r>
          <a:endParaRPr lang="ru-RU" sz="900" kern="1200" dirty="0"/>
        </a:p>
      </dsp:txBody>
      <dsp:txXfrm>
        <a:off x="1242812" y="306715"/>
        <a:ext cx="967086" cy="600462"/>
      </dsp:txXfrm>
    </dsp:sp>
    <dsp:sp modelId="{B1ACEB5D-9910-4718-A9C1-F5A47F4AFB8B}">
      <dsp:nvSpPr>
        <dsp:cNvPr id="0" name=""/>
        <dsp:cNvSpPr/>
      </dsp:nvSpPr>
      <dsp:spPr>
        <a:xfrm>
          <a:off x="2302498" y="182009"/>
          <a:ext cx="1004448" cy="6378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BED1A2-D55D-43D4-98F1-4369DC3DBC62}">
      <dsp:nvSpPr>
        <dsp:cNvPr id="0" name=""/>
        <dsp:cNvSpPr/>
      </dsp:nvSpPr>
      <dsp:spPr>
        <a:xfrm>
          <a:off x="2414103" y="288034"/>
          <a:ext cx="1004448" cy="6378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Северский лицей</a:t>
          </a:r>
          <a:endParaRPr lang="ru-RU" sz="900" kern="1200" dirty="0"/>
        </a:p>
      </dsp:txBody>
      <dsp:txXfrm>
        <a:off x="2432784" y="306715"/>
        <a:ext cx="967086" cy="600462"/>
      </dsp:txXfrm>
    </dsp:sp>
    <dsp:sp modelId="{526B9785-14F0-4B7F-A8F6-D2D568B2070B}">
      <dsp:nvSpPr>
        <dsp:cNvPr id="0" name=""/>
        <dsp:cNvSpPr/>
      </dsp:nvSpPr>
      <dsp:spPr>
        <a:xfrm>
          <a:off x="2552691" y="1470431"/>
          <a:ext cx="3279955" cy="6378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E52FAA-3C1D-4227-8C99-0748F8E64B33}">
      <dsp:nvSpPr>
        <dsp:cNvPr id="0" name=""/>
        <dsp:cNvSpPr/>
      </dsp:nvSpPr>
      <dsp:spPr>
        <a:xfrm>
          <a:off x="2664296" y="1576456"/>
          <a:ext cx="3279955" cy="6378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Совет ОЦ «Факел»</a:t>
          </a:r>
          <a:endParaRPr lang="ru-RU" sz="1800" kern="1200" dirty="0"/>
        </a:p>
      </dsp:txBody>
      <dsp:txXfrm>
        <a:off x="2682977" y="1595137"/>
        <a:ext cx="3242593" cy="600462"/>
      </dsp:txXfrm>
    </dsp:sp>
    <dsp:sp modelId="{EE550775-563A-4B63-8DF4-90EF00DE87C1}">
      <dsp:nvSpPr>
        <dsp:cNvPr id="0" name=""/>
        <dsp:cNvSpPr/>
      </dsp:nvSpPr>
      <dsp:spPr>
        <a:xfrm>
          <a:off x="3240356" y="2400383"/>
          <a:ext cx="1904624" cy="6378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F32EE37-C45B-4A84-9057-69CAEA7406C8}">
      <dsp:nvSpPr>
        <dsp:cNvPr id="0" name=""/>
        <dsp:cNvSpPr/>
      </dsp:nvSpPr>
      <dsp:spPr>
        <a:xfrm>
          <a:off x="3351962" y="2506408"/>
          <a:ext cx="1904624" cy="6378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Руководитель ОЦ «Факел»</a:t>
          </a:r>
          <a:endParaRPr lang="ru-RU" sz="1400" kern="1200" dirty="0"/>
        </a:p>
      </dsp:txBody>
      <dsp:txXfrm>
        <a:off x="3370643" y="2525089"/>
        <a:ext cx="1867262" cy="600462"/>
      </dsp:txXfrm>
    </dsp:sp>
    <dsp:sp modelId="{AFDC645F-9C14-4443-A573-C50B1843E47A}">
      <dsp:nvSpPr>
        <dsp:cNvPr id="0" name=""/>
        <dsp:cNvSpPr/>
      </dsp:nvSpPr>
      <dsp:spPr>
        <a:xfrm>
          <a:off x="314382" y="3330334"/>
          <a:ext cx="1004448" cy="6378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5F550B3-A2F4-4427-90FA-D2A4551C3ED2}">
      <dsp:nvSpPr>
        <dsp:cNvPr id="0" name=""/>
        <dsp:cNvSpPr/>
      </dsp:nvSpPr>
      <dsp:spPr>
        <a:xfrm>
          <a:off x="425988" y="3436359"/>
          <a:ext cx="1004448" cy="6378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Руководитель </a:t>
          </a:r>
          <a:r>
            <a:rPr lang="ru-RU" sz="1000" kern="1200" dirty="0" err="1" smtClean="0"/>
            <a:t>Дебат</a:t>
          </a:r>
          <a:r>
            <a:rPr lang="ru-RU" sz="1000" kern="1200" smtClean="0"/>
            <a:t>-клуба</a:t>
          </a:r>
          <a:endParaRPr lang="ru-RU" sz="1000" kern="1200"/>
        </a:p>
      </dsp:txBody>
      <dsp:txXfrm>
        <a:off x="444669" y="3455040"/>
        <a:ext cx="967086" cy="600462"/>
      </dsp:txXfrm>
    </dsp:sp>
    <dsp:sp modelId="{05D1F63C-A1A5-4ED7-B829-224380D19AFD}">
      <dsp:nvSpPr>
        <dsp:cNvPr id="0" name=""/>
        <dsp:cNvSpPr/>
      </dsp:nvSpPr>
      <dsp:spPr>
        <a:xfrm>
          <a:off x="314382" y="4260286"/>
          <a:ext cx="1004448" cy="6378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2842DE0-146F-4FD2-AD80-8A9A4B220904}">
      <dsp:nvSpPr>
        <dsp:cNvPr id="0" name=""/>
        <dsp:cNvSpPr/>
      </dsp:nvSpPr>
      <dsp:spPr>
        <a:xfrm>
          <a:off x="425988" y="4366311"/>
          <a:ext cx="1004448" cy="6378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444669" y="4384992"/>
        <a:ext cx="967086" cy="600462"/>
      </dsp:txXfrm>
    </dsp:sp>
    <dsp:sp modelId="{338D1287-AE2A-42D3-A3F1-86929AA7D880}">
      <dsp:nvSpPr>
        <dsp:cNvPr id="0" name=""/>
        <dsp:cNvSpPr/>
      </dsp:nvSpPr>
      <dsp:spPr>
        <a:xfrm>
          <a:off x="1542041" y="3330334"/>
          <a:ext cx="1004448" cy="6378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489BB1-4F27-46C9-9EE0-6D5D78EA84DE}">
      <dsp:nvSpPr>
        <dsp:cNvPr id="0" name=""/>
        <dsp:cNvSpPr/>
      </dsp:nvSpPr>
      <dsp:spPr>
        <a:xfrm>
          <a:off x="1653647" y="3436359"/>
          <a:ext cx="1004448" cy="6378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Руководитель школы «Развитие»</a:t>
          </a:r>
          <a:endParaRPr lang="ru-RU" sz="900" kern="1200" dirty="0"/>
        </a:p>
      </dsp:txBody>
      <dsp:txXfrm>
        <a:off x="1672328" y="3455040"/>
        <a:ext cx="967086" cy="600462"/>
      </dsp:txXfrm>
    </dsp:sp>
    <dsp:sp modelId="{A70F4883-5D8B-4C8D-A8D5-AADBBBB297E0}">
      <dsp:nvSpPr>
        <dsp:cNvPr id="0" name=""/>
        <dsp:cNvSpPr/>
      </dsp:nvSpPr>
      <dsp:spPr>
        <a:xfrm>
          <a:off x="2769700" y="3330334"/>
          <a:ext cx="1004448" cy="6378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1A4BE50-38F1-4B86-B8FB-D393E5018BD5}">
      <dsp:nvSpPr>
        <dsp:cNvPr id="0" name=""/>
        <dsp:cNvSpPr/>
      </dsp:nvSpPr>
      <dsp:spPr>
        <a:xfrm>
          <a:off x="2881306" y="3436359"/>
          <a:ext cx="1004448" cy="6378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Руководитель школы «На пути к Олимпу»</a:t>
          </a:r>
        </a:p>
      </dsp:txBody>
      <dsp:txXfrm>
        <a:off x="2899987" y="3455040"/>
        <a:ext cx="967086" cy="600462"/>
      </dsp:txXfrm>
    </dsp:sp>
    <dsp:sp modelId="{96FCAEED-EB60-483B-89A9-31C2E1A89E53}">
      <dsp:nvSpPr>
        <dsp:cNvPr id="0" name=""/>
        <dsp:cNvSpPr/>
      </dsp:nvSpPr>
      <dsp:spPr>
        <a:xfrm>
          <a:off x="2155871" y="4260286"/>
          <a:ext cx="1004448" cy="6378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7003F3-23EE-4504-970D-E0EE6D2D1B17}">
      <dsp:nvSpPr>
        <dsp:cNvPr id="0" name=""/>
        <dsp:cNvSpPr/>
      </dsp:nvSpPr>
      <dsp:spPr>
        <a:xfrm>
          <a:off x="2267476" y="4366311"/>
          <a:ext cx="1004448" cy="6378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>
        <a:off x="2286157" y="4384992"/>
        <a:ext cx="967086" cy="600462"/>
      </dsp:txXfrm>
    </dsp:sp>
    <dsp:sp modelId="{1070C035-BB75-407C-9B39-9EE015FF98F1}">
      <dsp:nvSpPr>
        <dsp:cNvPr id="0" name=""/>
        <dsp:cNvSpPr/>
      </dsp:nvSpPr>
      <dsp:spPr>
        <a:xfrm>
          <a:off x="3383530" y="4260286"/>
          <a:ext cx="1004448" cy="6378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695A0D-C81B-4AC6-933A-E7E4D80E61C1}">
      <dsp:nvSpPr>
        <dsp:cNvPr id="0" name=""/>
        <dsp:cNvSpPr/>
      </dsp:nvSpPr>
      <dsp:spPr>
        <a:xfrm>
          <a:off x="3495135" y="4366311"/>
          <a:ext cx="1004448" cy="6378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 smtClean="0"/>
        </a:p>
      </dsp:txBody>
      <dsp:txXfrm>
        <a:off x="3513816" y="4384992"/>
        <a:ext cx="967086" cy="600462"/>
      </dsp:txXfrm>
    </dsp:sp>
    <dsp:sp modelId="{F22F5882-19FC-4791-BE09-A6C86022BDA6}">
      <dsp:nvSpPr>
        <dsp:cNvPr id="0" name=""/>
        <dsp:cNvSpPr/>
      </dsp:nvSpPr>
      <dsp:spPr>
        <a:xfrm>
          <a:off x="4611189" y="3330334"/>
          <a:ext cx="1004448" cy="6378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5360A3-7F20-49C8-B908-5E5BB0970660}">
      <dsp:nvSpPr>
        <dsp:cNvPr id="0" name=""/>
        <dsp:cNvSpPr/>
      </dsp:nvSpPr>
      <dsp:spPr>
        <a:xfrm>
          <a:off x="4722794" y="3436359"/>
          <a:ext cx="1004448" cy="6378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/>
            <a:t>Руководитель ПТГ 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/>
            <a:t>1 </a:t>
          </a:r>
        </a:p>
      </dsp:txBody>
      <dsp:txXfrm>
        <a:off x="4741475" y="3455040"/>
        <a:ext cx="967086" cy="600462"/>
      </dsp:txXfrm>
    </dsp:sp>
    <dsp:sp modelId="{2A9E9CB4-2CAB-479C-86DE-C3B148487447}">
      <dsp:nvSpPr>
        <dsp:cNvPr id="0" name=""/>
        <dsp:cNvSpPr/>
      </dsp:nvSpPr>
      <dsp:spPr>
        <a:xfrm>
          <a:off x="4611189" y="4260286"/>
          <a:ext cx="1004448" cy="6378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9AD510-5FAD-4D41-A68B-F030D2ABA317}">
      <dsp:nvSpPr>
        <dsp:cNvPr id="0" name=""/>
        <dsp:cNvSpPr/>
      </dsp:nvSpPr>
      <dsp:spPr>
        <a:xfrm>
          <a:off x="4722794" y="4366311"/>
          <a:ext cx="1004448" cy="6378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>
        <a:off x="4741475" y="4384992"/>
        <a:ext cx="967086" cy="600462"/>
      </dsp:txXfrm>
    </dsp:sp>
    <dsp:sp modelId="{D63A7570-A426-4241-8DC9-9B944A06E087}">
      <dsp:nvSpPr>
        <dsp:cNvPr id="0" name=""/>
        <dsp:cNvSpPr/>
      </dsp:nvSpPr>
      <dsp:spPr>
        <a:xfrm>
          <a:off x="5838848" y="3330334"/>
          <a:ext cx="1004448" cy="6378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9A5610-F8E5-4567-82AA-DC28509B28BB}">
      <dsp:nvSpPr>
        <dsp:cNvPr id="0" name=""/>
        <dsp:cNvSpPr/>
      </dsp:nvSpPr>
      <dsp:spPr>
        <a:xfrm>
          <a:off x="5950453" y="3436359"/>
          <a:ext cx="1004448" cy="6378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Руководитель ПТГ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2</a:t>
          </a:r>
          <a:endParaRPr lang="ru-RU" sz="1000" kern="1200" dirty="0"/>
        </a:p>
      </dsp:txBody>
      <dsp:txXfrm>
        <a:off x="5969134" y="3455040"/>
        <a:ext cx="967086" cy="600462"/>
      </dsp:txXfrm>
    </dsp:sp>
    <dsp:sp modelId="{7E28D6CC-8488-4ABB-80C1-087746B08F74}">
      <dsp:nvSpPr>
        <dsp:cNvPr id="0" name=""/>
        <dsp:cNvSpPr/>
      </dsp:nvSpPr>
      <dsp:spPr>
        <a:xfrm>
          <a:off x="5838848" y="4260286"/>
          <a:ext cx="1004448" cy="6378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F2A9F72-F3CF-47E9-A759-2B5E69A05403}">
      <dsp:nvSpPr>
        <dsp:cNvPr id="0" name=""/>
        <dsp:cNvSpPr/>
      </dsp:nvSpPr>
      <dsp:spPr>
        <a:xfrm>
          <a:off x="5950453" y="4366311"/>
          <a:ext cx="1004448" cy="6378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5969134" y="4384992"/>
        <a:ext cx="967086" cy="600462"/>
      </dsp:txXfrm>
    </dsp:sp>
    <dsp:sp modelId="{481DD4DD-EED0-46B4-8DE4-D1271BA7A3CA}">
      <dsp:nvSpPr>
        <dsp:cNvPr id="0" name=""/>
        <dsp:cNvSpPr/>
      </dsp:nvSpPr>
      <dsp:spPr>
        <a:xfrm>
          <a:off x="7066507" y="3330334"/>
          <a:ext cx="1004448" cy="6378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FB588BE-E9DA-4C9C-9D83-FDD1BDF2AB17}">
      <dsp:nvSpPr>
        <dsp:cNvPr id="0" name=""/>
        <dsp:cNvSpPr/>
      </dsp:nvSpPr>
      <dsp:spPr>
        <a:xfrm>
          <a:off x="7178112" y="3436359"/>
          <a:ext cx="1004448" cy="6378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Руководитель ПТГ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3</a:t>
          </a:r>
          <a:endParaRPr lang="ru-RU" sz="1000" kern="1200" dirty="0"/>
        </a:p>
      </dsp:txBody>
      <dsp:txXfrm>
        <a:off x="7196793" y="3455040"/>
        <a:ext cx="967086" cy="600462"/>
      </dsp:txXfrm>
    </dsp:sp>
    <dsp:sp modelId="{51D4DBE2-E5AB-4D0B-AABE-F5110670C9A4}">
      <dsp:nvSpPr>
        <dsp:cNvPr id="0" name=""/>
        <dsp:cNvSpPr/>
      </dsp:nvSpPr>
      <dsp:spPr>
        <a:xfrm>
          <a:off x="7066507" y="4260286"/>
          <a:ext cx="1004448" cy="6378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98D522-CD23-43EC-BE9D-99A8A0F52FD6}">
      <dsp:nvSpPr>
        <dsp:cNvPr id="0" name=""/>
        <dsp:cNvSpPr/>
      </dsp:nvSpPr>
      <dsp:spPr>
        <a:xfrm>
          <a:off x="7178112" y="4366311"/>
          <a:ext cx="1004448" cy="6378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7196793" y="4384992"/>
        <a:ext cx="967086" cy="600462"/>
      </dsp:txXfrm>
    </dsp:sp>
    <dsp:sp modelId="{CC3B2922-C256-4D43-AE0D-10C9B069762A}">
      <dsp:nvSpPr>
        <dsp:cNvPr id="0" name=""/>
        <dsp:cNvSpPr/>
      </dsp:nvSpPr>
      <dsp:spPr>
        <a:xfrm>
          <a:off x="4752390" y="182009"/>
          <a:ext cx="1004448" cy="6378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159682F-1429-4AD0-8D4C-AEC36A768AE8}">
      <dsp:nvSpPr>
        <dsp:cNvPr id="0" name=""/>
        <dsp:cNvSpPr/>
      </dsp:nvSpPr>
      <dsp:spPr>
        <a:xfrm>
          <a:off x="4863995" y="288034"/>
          <a:ext cx="1004448" cy="6378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Школа искусств</a:t>
          </a:r>
          <a:endParaRPr lang="ru-RU" sz="900" kern="1200" dirty="0"/>
        </a:p>
      </dsp:txBody>
      <dsp:txXfrm>
        <a:off x="4882676" y="306715"/>
        <a:ext cx="967086" cy="600462"/>
      </dsp:txXfrm>
    </dsp:sp>
    <dsp:sp modelId="{2F8BE55C-FAFA-45DE-B7A6-4E9448C61CF0}">
      <dsp:nvSpPr>
        <dsp:cNvPr id="0" name=""/>
        <dsp:cNvSpPr/>
      </dsp:nvSpPr>
      <dsp:spPr>
        <a:xfrm>
          <a:off x="5973349" y="182009"/>
          <a:ext cx="1004448" cy="6378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F801E2-23C7-45DE-A845-B2E9A4AF3DFF}">
      <dsp:nvSpPr>
        <dsp:cNvPr id="0" name=""/>
        <dsp:cNvSpPr/>
      </dsp:nvSpPr>
      <dsp:spPr>
        <a:xfrm>
          <a:off x="6084955" y="288034"/>
          <a:ext cx="1004448" cy="6378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ТОИПКРО</a:t>
          </a:r>
          <a:endParaRPr lang="ru-RU" sz="900" kern="1200" dirty="0"/>
        </a:p>
      </dsp:txBody>
      <dsp:txXfrm>
        <a:off x="6103636" y="306715"/>
        <a:ext cx="967086" cy="600462"/>
      </dsp:txXfrm>
    </dsp:sp>
    <dsp:sp modelId="{8DDBBFB6-387C-4278-9392-76079A36F445}">
      <dsp:nvSpPr>
        <dsp:cNvPr id="0" name=""/>
        <dsp:cNvSpPr/>
      </dsp:nvSpPr>
      <dsp:spPr>
        <a:xfrm>
          <a:off x="7233211" y="182009"/>
          <a:ext cx="1004448" cy="6378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56E640-19AE-4D2D-AA4C-D629E96B777A}">
      <dsp:nvSpPr>
        <dsp:cNvPr id="0" name=""/>
        <dsp:cNvSpPr/>
      </dsp:nvSpPr>
      <dsp:spPr>
        <a:xfrm>
          <a:off x="7344816" y="288034"/>
          <a:ext cx="1004448" cy="6378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МАУ ЗАТО Северск «РЦО»</a:t>
          </a:r>
          <a:endParaRPr lang="ru-RU" sz="900" kern="1200" dirty="0"/>
        </a:p>
      </dsp:txBody>
      <dsp:txXfrm>
        <a:off x="7363497" y="306715"/>
        <a:ext cx="967086" cy="60046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81F227-0F83-46B6-81BA-C4565BCF656D}">
      <dsp:nvSpPr>
        <dsp:cNvPr id="0" name=""/>
        <dsp:cNvSpPr/>
      </dsp:nvSpPr>
      <dsp:spPr>
        <a:xfrm>
          <a:off x="0" y="4807733"/>
          <a:ext cx="7992888" cy="0"/>
        </a:xfrm>
        <a:prstGeom prst="line">
          <a:avLst/>
        </a:pr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3CDA7D-E86B-41A1-82E5-FD4A3557368B}">
      <dsp:nvSpPr>
        <dsp:cNvPr id="0" name=""/>
        <dsp:cNvSpPr/>
      </dsp:nvSpPr>
      <dsp:spPr>
        <a:xfrm>
          <a:off x="0" y="3905591"/>
          <a:ext cx="7992888" cy="0"/>
        </a:xfrm>
        <a:prstGeom prst="line">
          <a:avLst/>
        </a:pr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8F6C68-C069-4026-90B7-0E7B4F1DE97F}">
      <dsp:nvSpPr>
        <dsp:cNvPr id="0" name=""/>
        <dsp:cNvSpPr/>
      </dsp:nvSpPr>
      <dsp:spPr>
        <a:xfrm>
          <a:off x="0" y="3003449"/>
          <a:ext cx="7992888" cy="0"/>
        </a:xfrm>
        <a:prstGeom prst="line">
          <a:avLst/>
        </a:pr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6FA5E0-5C5E-4054-ACFC-DBB2604F3D70}">
      <dsp:nvSpPr>
        <dsp:cNvPr id="0" name=""/>
        <dsp:cNvSpPr/>
      </dsp:nvSpPr>
      <dsp:spPr>
        <a:xfrm>
          <a:off x="0" y="2101306"/>
          <a:ext cx="7992888" cy="0"/>
        </a:xfrm>
        <a:prstGeom prst="line">
          <a:avLst/>
        </a:pr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59750B-5D40-4CEA-A19E-5926964DCC50}">
      <dsp:nvSpPr>
        <dsp:cNvPr id="0" name=""/>
        <dsp:cNvSpPr/>
      </dsp:nvSpPr>
      <dsp:spPr>
        <a:xfrm>
          <a:off x="0" y="1199164"/>
          <a:ext cx="7992888" cy="0"/>
        </a:xfrm>
        <a:prstGeom prst="line">
          <a:avLst/>
        </a:pr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7143AE-F459-4B5C-A873-DEAF771D7AFD}">
      <dsp:nvSpPr>
        <dsp:cNvPr id="0" name=""/>
        <dsp:cNvSpPr/>
      </dsp:nvSpPr>
      <dsp:spPr>
        <a:xfrm>
          <a:off x="0" y="297022"/>
          <a:ext cx="7992888" cy="0"/>
        </a:xfrm>
        <a:prstGeom prst="line">
          <a:avLst/>
        </a:pr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BCEB92-208C-4B1F-9ABA-DCDE2473C77F}">
      <dsp:nvSpPr>
        <dsp:cNvPr id="0" name=""/>
        <dsp:cNvSpPr/>
      </dsp:nvSpPr>
      <dsp:spPr>
        <a:xfrm>
          <a:off x="2078150" y="1267"/>
          <a:ext cx="5914737" cy="295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78150" y="1267"/>
        <a:ext cx="5914737" cy="295755"/>
      </dsp:txXfrm>
    </dsp:sp>
    <dsp:sp modelId="{04032F81-DDFC-4F01-9396-7263F481EFEF}">
      <dsp:nvSpPr>
        <dsp:cNvPr id="0" name=""/>
        <dsp:cNvSpPr/>
      </dsp:nvSpPr>
      <dsp:spPr>
        <a:xfrm>
          <a:off x="0" y="1267"/>
          <a:ext cx="2078150" cy="295755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440" y="15707"/>
        <a:ext cx="2049270" cy="281315"/>
      </dsp:txXfrm>
    </dsp:sp>
    <dsp:sp modelId="{59CA779A-5FAF-4FDB-9B8E-CA2DAE58854E}">
      <dsp:nvSpPr>
        <dsp:cNvPr id="0" name=""/>
        <dsp:cNvSpPr/>
      </dsp:nvSpPr>
      <dsp:spPr>
        <a:xfrm>
          <a:off x="0" y="297022"/>
          <a:ext cx="7992888" cy="591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Организационная и финансовая модель взаимодействия организаций </a:t>
          </a:r>
          <a:endParaRPr lang="ru-RU" sz="2000" b="1" kern="1200" dirty="0">
            <a:solidFill>
              <a:schemeClr val="accent4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97022"/>
        <a:ext cx="7992888" cy="591599"/>
      </dsp:txXfrm>
    </dsp:sp>
    <dsp:sp modelId="{7622BCB5-74E7-4ECF-A09A-58668C5222D5}">
      <dsp:nvSpPr>
        <dsp:cNvPr id="0" name=""/>
        <dsp:cNvSpPr/>
      </dsp:nvSpPr>
      <dsp:spPr>
        <a:xfrm>
          <a:off x="2078150" y="903409"/>
          <a:ext cx="5914737" cy="295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78150" y="903409"/>
        <a:ext cx="5914737" cy="295755"/>
      </dsp:txXfrm>
    </dsp:sp>
    <dsp:sp modelId="{48F20CB8-9E69-44D2-9DE2-552004249589}">
      <dsp:nvSpPr>
        <dsp:cNvPr id="0" name=""/>
        <dsp:cNvSpPr/>
      </dsp:nvSpPr>
      <dsp:spPr>
        <a:xfrm>
          <a:off x="0" y="903409"/>
          <a:ext cx="2078150" cy="295755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4">
                <a:hueOff val="-1654372"/>
                <a:satOff val="9289"/>
                <a:lumOff val="-431"/>
                <a:alphaOff val="0"/>
                <a:lumMod val="95000"/>
              </a:schemeClr>
            </a:gs>
            <a:gs pos="100000">
              <a:schemeClr val="accent4">
                <a:hueOff val="-1654372"/>
                <a:satOff val="9289"/>
                <a:lumOff val="-431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440" y="917849"/>
        <a:ext cx="2049270" cy="281315"/>
      </dsp:txXfrm>
    </dsp:sp>
    <dsp:sp modelId="{F9D7998D-70C0-44DE-A559-A2C1A9439507}">
      <dsp:nvSpPr>
        <dsp:cNvPr id="0" name=""/>
        <dsp:cNvSpPr/>
      </dsp:nvSpPr>
      <dsp:spPr>
        <a:xfrm>
          <a:off x="0" y="1199164"/>
          <a:ext cx="7992888" cy="591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4C7F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Разработка и внедрение новых форм и видов взаимодействия  субъектов образовательного процесса </a:t>
          </a:r>
          <a:endParaRPr lang="ru-RU" sz="2000" b="1" kern="1200" dirty="0">
            <a:solidFill>
              <a:srgbClr val="4C7F0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199164"/>
        <a:ext cx="7992888" cy="591599"/>
      </dsp:txXfrm>
    </dsp:sp>
    <dsp:sp modelId="{89C11C8B-0496-4C60-AE68-B3EAF9E9CD00}">
      <dsp:nvSpPr>
        <dsp:cNvPr id="0" name=""/>
        <dsp:cNvSpPr/>
      </dsp:nvSpPr>
      <dsp:spPr>
        <a:xfrm>
          <a:off x="2078150" y="1805551"/>
          <a:ext cx="5914737" cy="295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78150" y="1805551"/>
        <a:ext cx="5914737" cy="295755"/>
      </dsp:txXfrm>
    </dsp:sp>
    <dsp:sp modelId="{3FBE2ABE-EAE9-417F-BCD6-AF91B0DBD98D}">
      <dsp:nvSpPr>
        <dsp:cNvPr id="0" name=""/>
        <dsp:cNvSpPr/>
      </dsp:nvSpPr>
      <dsp:spPr>
        <a:xfrm>
          <a:off x="0" y="1805551"/>
          <a:ext cx="2078150" cy="295755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4">
                <a:hueOff val="-3308744"/>
                <a:satOff val="18578"/>
                <a:lumOff val="-862"/>
                <a:alphaOff val="0"/>
                <a:lumMod val="95000"/>
              </a:schemeClr>
            </a:gs>
            <a:gs pos="100000">
              <a:schemeClr val="accent4">
                <a:hueOff val="-3308744"/>
                <a:satOff val="18578"/>
                <a:lumOff val="-862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440" y="1819991"/>
        <a:ext cx="2049270" cy="281315"/>
      </dsp:txXfrm>
    </dsp:sp>
    <dsp:sp modelId="{96133E63-F5AE-485E-8027-11D3D5A1E226}">
      <dsp:nvSpPr>
        <dsp:cNvPr id="0" name=""/>
        <dsp:cNvSpPr/>
      </dsp:nvSpPr>
      <dsp:spPr>
        <a:xfrm>
          <a:off x="0" y="2101306"/>
          <a:ext cx="7992888" cy="591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Разработка и реализация специализированных, индивидуальных и дифференцированных программ развития</a:t>
          </a:r>
          <a:endParaRPr lang="ru-RU" sz="2000" b="1" kern="1200" dirty="0">
            <a:solidFill>
              <a:schemeClr val="accent3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01306"/>
        <a:ext cx="7992888" cy="591599"/>
      </dsp:txXfrm>
    </dsp:sp>
    <dsp:sp modelId="{A0BB678F-DF20-49F8-803F-26E1EF66B42E}">
      <dsp:nvSpPr>
        <dsp:cNvPr id="0" name=""/>
        <dsp:cNvSpPr/>
      </dsp:nvSpPr>
      <dsp:spPr>
        <a:xfrm>
          <a:off x="2078150" y="2707693"/>
          <a:ext cx="5914737" cy="295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78150" y="2707693"/>
        <a:ext cx="5914737" cy="295755"/>
      </dsp:txXfrm>
    </dsp:sp>
    <dsp:sp modelId="{7A2A129A-38CB-4548-9354-4D595103FE83}">
      <dsp:nvSpPr>
        <dsp:cNvPr id="0" name=""/>
        <dsp:cNvSpPr/>
      </dsp:nvSpPr>
      <dsp:spPr>
        <a:xfrm>
          <a:off x="0" y="2707693"/>
          <a:ext cx="2078150" cy="295755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4">
                <a:hueOff val="-4963116"/>
                <a:satOff val="27867"/>
                <a:lumOff val="-1294"/>
                <a:alphaOff val="0"/>
                <a:lumMod val="95000"/>
              </a:schemeClr>
            </a:gs>
            <a:gs pos="100000">
              <a:schemeClr val="accent4">
                <a:hueOff val="-4963116"/>
                <a:satOff val="27867"/>
                <a:lumOff val="-1294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440" y="2722133"/>
        <a:ext cx="2049270" cy="281315"/>
      </dsp:txXfrm>
    </dsp:sp>
    <dsp:sp modelId="{8790D25F-C8B6-4A28-B11A-89FE6BD3B1C9}">
      <dsp:nvSpPr>
        <dsp:cNvPr id="0" name=""/>
        <dsp:cNvSpPr/>
      </dsp:nvSpPr>
      <dsp:spPr>
        <a:xfrm>
          <a:off x="0" y="3003449"/>
          <a:ext cx="7992888" cy="591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4C7F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Создание электронного банка методических материалов, олимпиадных и творческих заданий</a:t>
          </a:r>
          <a:endParaRPr lang="ru-RU" sz="2000" b="1" kern="1200" dirty="0">
            <a:solidFill>
              <a:srgbClr val="4C7F0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003449"/>
        <a:ext cx="7992888" cy="591599"/>
      </dsp:txXfrm>
    </dsp:sp>
    <dsp:sp modelId="{C3B0539F-07E0-4112-8C59-DD04607FD353}">
      <dsp:nvSpPr>
        <dsp:cNvPr id="0" name=""/>
        <dsp:cNvSpPr/>
      </dsp:nvSpPr>
      <dsp:spPr>
        <a:xfrm>
          <a:off x="2078150" y="3609836"/>
          <a:ext cx="5914737" cy="295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78150" y="3609836"/>
        <a:ext cx="5914737" cy="295755"/>
      </dsp:txXfrm>
    </dsp:sp>
    <dsp:sp modelId="{0DACF61D-A7A7-4AAB-B6A1-0978BE6772CF}">
      <dsp:nvSpPr>
        <dsp:cNvPr id="0" name=""/>
        <dsp:cNvSpPr/>
      </dsp:nvSpPr>
      <dsp:spPr>
        <a:xfrm>
          <a:off x="0" y="3609836"/>
          <a:ext cx="2078150" cy="295755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4">
                <a:hueOff val="-6617488"/>
                <a:satOff val="37156"/>
                <a:lumOff val="-1725"/>
                <a:alphaOff val="0"/>
                <a:lumMod val="95000"/>
              </a:schemeClr>
            </a:gs>
            <a:gs pos="100000">
              <a:schemeClr val="accent4">
                <a:hueOff val="-6617488"/>
                <a:satOff val="37156"/>
                <a:lumOff val="-1725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440" y="3624276"/>
        <a:ext cx="2049270" cy="281315"/>
      </dsp:txXfrm>
    </dsp:sp>
    <dsp:sp modelId="{A81DF89A-51FA-4C8C-B066-93CEFF40AEA4}">
      <dsp:nvSpPr>
        <dsp:cNvPr id="0" name=""/>
        <dsp:cNvSpPr/>
      </dsp:nvSpPr>
      <dsp:spPr>
        <a:xfrm>
          <a:off x="0" y="3905591"/>
          <a:ext cx="7992888" cy="591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E2A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Система мониторинга личностного роста одаренного ребенка</a:t>
          </a:r>
          <a:endParaRPr lang="ru-RU" sz="2000" b="1" kern="1200" dirty="0">
            <a:solidFill>
              <a:srgbClr val="E2AC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b="1" kern="1200" dirty="0">
            <a:solidFill>
              <a:srgbClr val="FF99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905591"/>
        <a:ext cx="7992888" cy="591599"/>
      </dsp:txXfrm>
    </dsp:sp>
    <dsp:sp modelId="{69C7C017-866D-4984-8159-731039A07030}">
      <dsp:nvSpPr>
        <dsp:cNvPr id="0" name=""/>
        <dsp:cNvSpPr/>
      </dsp:nvSpPr>
      <dsp:spPr>
        <a:xfrm>
          <a:off x="2078150" y="4511978"/>
          <a:ext cx="5914737" cy="295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78150" y="4511978"/>
        <a:ext cx="5914737" cy="295755"/>
      </dsp:txXfrm>
    </dsp:sp>
    <dsp:sp modelId="{D773B87D-B3DE-421F-823A-A0C7B64E99AD}">
      <dsp:nvSpPr>
        <dsp:cNvPr id="0" name=""/>
        <dsp:cNvSpPr/>
      </dsp:nvSpPr>
      <dsp:spPr>
        <a:xfrm>
          <a:off x="0" y="4511978"/>
          <a:ext cx="2078150" cy="295755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4">
                <a:hueOff val="-8271860"/>
                <a:satOff val="46445"/>
                <a:lumOff val="-2156"/>
                <a:alphaOff val="0"/>
                <a:lumMod val="95000"/>
              </a:schemeClr>
            </a:gs>
            <a:gs pos="100000">
              <a:schemeClr val="accent4">
                <a:hueOff val="-8271860"/>
                <a:satOff val="46445"/>
                <a:lumOff val="-2156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440" y="4526418"/>
        <a:ext cx="2049270" cy="281315"/>
      </dsp:txXfrm>
    </dsp:sp>
    <dsp:sp modelId="{8A05357D-1EDC-473E-8926-3C8917FE2418}">
      <dsp:nvSpPr>
        <dsp:cNvPr id="0" name=""/>
        <dsp:cNvSpPr/>
      </dsp:nvSpPr>
      <dsp:spPr>
        <a:xfrm>
          <a:off x="0" y="4807733"/>
          <a:ext cx="7992888" cy="591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Создание </a:t>
          </a:r>
          <a:r>
            <a:rPr lang="ru-RU" sz="2000" b="1" kern="1200" dirty="0" err="1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стажировочной</a:t>
          </a:r>
          <a:r>
            <a:rPr lang="ru-RU" sz="2000" b="1" kern="1200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площадки для педагогов, тренеров</a:t>
          </a:r>
          <a:endParaRPr lang="ru-RU" sz="2000" b="1" kern="1200" dirty="0">
            <a:solidFill>
              <a:schemeClr val="accent5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4807733"/>
        <a:ext cx="7992888" cy="59159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09922-5251-4E50-B682-1714736E1317}">
      <dsp:nvSpPr>
        <dsp:cNvPr id="0" name=""/>
        <dsp:cNvSpPr/>
      </dsp:nvSpPr>
      <dsp:spPr>
        <a:xfrm>
          <a:off x="1044116" y="0"/>
          <a:ext cx="6264695" cy="6264695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Разработка и апробация модели открытого обогащенного образовательного пространства для развития различных видов детской одаренности в познавательной, художественно-эстетической и коммуникативной деятельности</a:t>
          </a:r>
          <a:endParaRPr lang="ru-RU" sz="2700" kern="1200" dirty="0"/>
        </a:p>
      </dsp:txBody>
      <dsp:txXfrm>
        <a:off x="1961559" y="917443"/>
        <a:ext cx="4429809" cy="442980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70E643-9A01-49E8-B2AB-62970798207F}">
      <dsp:nvSpPr>
        <dsp:cNvPr id="0" name=""/>
        <dsp:cNvSpPr/>
      </dsp:nvSpPr>
      <dsp:spPr>
        <a:xfrm>
          <a:off x="423117" y="518"/>
          <a:ext cx="2614509" cy="156870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Результаты внеурочной деятельности</a:t>
          </a:r>
          <a:endParaRPr lang="ru-RU" sz="2300" kern="1200" dirty="0"/>
        </a:p>
      </dsp:txBody>
      <dsp:txXfrm>
        <a:off x="423117" y="518"/>
        <a:ext cx="2614509" cy="1568705"/>
      </dsp:txXfrm>
    </dsp:sp>
    <dsp:sp modelId="{C6EBAA7E-593C-4785-A64A-E4A61425C615}">
      <dsp:nvSpPr>
        <dsp:cNvPr id="0" name=""/>
        <dsp:cNvSpPr/>
      </dsp:nvSpPr>
      <dsp:spPr>
        <a:xfrm>
          <a:off x="3299077" y="518"/>
          <a:ext cx="2614509" cy="156870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Качество программно-методического обеспечения</a:t>
          </a:r>
          <a:endParaRPr lang="ru-RU" sz="2300" kern="1200" dirty="0"/>
        </a:p>
      </dsp:txBody>
      <dsp:txXfrm>
        <a:off x="3299077" y="518"/>
        <a:ext cx="2614509" cy="1568705"/>
      </dsp:txXfrm>
    </dsp:sp>
    <dsp:sp modelId="{A8366B9F-2B10-447F-9D3A-A60AE047CE4C}">
      <dsp:nvSpPr>
        <dsp:cNvPr id="0" name=""/>
        <dsp:cNvSpPr/>
      </dsp:nvSpPr>
      <dsp:spPr>
        <a:xfrm>
          <a:off x="423117" y="1830674"/>
          <a:ext cx="2614509" cy="156870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Качество организации образовательного процесса</a:t>
          </a:r>
          <a:endParaRPr lang="ru-RU" sz="2300" kern="1200" dirty="0"/>
        </a:p>
      </dsp:txBody>
      <dsp:txXfrm>
        <a:off x="423117" y="1830674"/>
        <a:ext cx="2614509" cy="1568705"/>
      </dsp:txXfrm>
    </dsp:sp>
    <dsp:sp modelId="{0CD2FFBA-B43F-40E8-9256-3BFE40762270}">
      <dsp:nvSpPr>
        <dsp:cNvPr id="0" name=""/>
        <dsp:cNvSpPr/>
      </dsp:nvSpPr>
      <dsp:spPr>
        <a:xfrm>
          <a:off x="3299077" y="1830674"/>
          <a:ext cx="2614509" cy="156870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Вклад педагогов в повышение качества образования</a:t>
          </a:r>
          <a:endParaRPr lang="ru-RU" sz="2300" kern="1200" dirty="0"/>
        </a:p>
      </dsp:txBody>
      <dsp:txXfrm>
        <a:off x="3299077" y="1830674"/>
        <a:ext cx="2614509" cy="156870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A3DCA9-677D-49BB-B0AE-54710B485E2D}">
      <dsp:nvSpPr>
        <dsp:cNvPr id="0" name=""/>
        <dsp:cNvSpPr/>
      </dsp:nvSpPr>
      <dsp:spPr>
        <a:xfrm>
          <a:off x="648060" y="2163906"/>
          <a:ext cx="6693939" cy="1690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2730" tIns="252730" rIns="252730" bIns="252730" numCol="1" spcCol="1270" anchor="ctr" anchorCtr="0">
          <a:noAutofit/>
        </a:bodyPr>
        <a:lstStyle/>
        <a:p>
          <a:pPr lvl="0" algn="ctr" defTabSz="8845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900" kern="1200" dirty="0" smtClean="0">
              <a:solidFill>
                <a:schemeClr val="bg2">
                  <a:lumMod val="50000"/>
                </a:schemeClr>
              </a:solidFill>
            </a:rPr>
            <a:t>???</a:t>
          </a:r>
          <a:endParaRPr lang="ru-RU" sz="199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648060" y="2163906"/>
        <a:ext cx="6693939" cy="1690393"/>
      </dsp:txXfrm>
    </dsp:sp>
    <dsp:sp modelId="{A5212A80-DBAF-49D7-9D55-7B3F9C8AB332}">
      <dsp:nvSpPr>
        <dsp:cNvPr id="0" name=""/>
        <dsp:cNvSpPr/>
      </dsp:nvSpPr>
      <dsp:spPr>
        <a:xfrm>
          <a:off x="1465414" y="1342996"/>
          <a:ext cx="401750" cy="401750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5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DB6318D-4D72-40CD-9E47-F287F95351A6}">
      <dsp:nvSpPr>
        <dsp:cNvPr id="0" name=""/>
        <dsp:cNvSpPr/>
      </dsp:nvSpPr>
      <dsp:spPr>
        <a:xfrm>
          <a:off x="1746639" y="780545"/>
          <a:ext cx="401750" cy="401750"/>
        </a:xfrm>
        <a:prstGeom prst="ellipse">
          <a:avLst/>
        </a:prstGeom>
        <a:gradFill rotWithShape="0">
          <a:gsLst>
            <a:gs pos="0">
              <a:schemeClr val="accent5">
                <a:hueOff val="-60660"/>
                <a:satOff val="-707"/>
                <a:lumOff val="-127"/>
                <a:alphaOff val="0"/>
                <a:lumMod val="95000"/>
              </a:schemeClr>
            </a:gs>
            <a:gs pos="100000">
              <a:schemeClr val="accent5">
                <a:hueOff val="-60660"/>
                <a:satOff val="-707"/>
                <a:lumOff val="-127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5">
              <a:hueOff val="-60660"/>
              <a:satOff val="-707"/>
              <a:lumOff val="-127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099A36A-C28A-40D6-97F2-950E3D1D2B3A}">
      <dsp:nvSpPr>
        <dsp:cNvPr id="0" name=""/>
        <dsp:cNvSpPr/>
      </dsp:nvSpPr>
      <dsp:spPr>
        <a:xfrm>
          <a:off x="2421580" y="893035"/>
          <a:ext cx="631322" cy="631322"/>
        </a:xfrm>
        <a:prstGeom prst="ellipse">
          <a:avLst/>
        </a:prstGeom>
        <a:gradFill rotWithShape="0">
          <a:gsLst>
            <a:gs pos="0">
              <a:schemeClr val="accent5">
                <a:hueOff val="-121320"/>
                <a:satOff val="-1414"/>
                <a:lumOff val="-254"/>
                <a:alphaOff val="0"/>
                <a:lumMod val="95000"/>
              </a:schemeClr>
            </a:gs>
            <a:gs pos="100000">
              <a:schemeClr val="accent5">
                <a:hueOff val="-121320"/>
                <a:satOff val="-1414"/>
                <a:lumOff val="-254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5">
              <a:hueOff val="-121320"/>
              <a:satOff val="-1414"/>
              <a:lumOff val="-254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BA991EF-CD79-4343-9F72-FC125ACAF020}">
      <dsp:nvSpPr>
        <dsp:cNvPr id="0" name=""/>
        <dsp:cNvSpPr/>
      </dsp:nvSpPr>
      <dsp:spPr>
        <a:xfrm>
          <a:off x="2984032" y="274339"/>
          <a:ext cx="401750" cy="401750"/>
        </a:xfrm>
        <a:prstGeom prst="ellipse">
          <a:avLst/>
        </a:prstGeom>
        <a:gradFill rotWithShape="0">
          <a:gsLst>
            <a:gs pos="0">
              <a:schemeClr val="accent5">
                <a:hueOff val="-181981"/>
                <a:satOff val="-2121"/>
                <a:lumOff val="-381"/>
                <a:alphaOff val="0"/>
                <a:lumMod val="95000"/>
              </a:schemeClr>
            </a:gs>
            <a:gs pos="100000">
              <a:schemeClr val="accent5">
                <a:hueOff val="-181981"/>
                <a:satOff val="-2121"/>
                <a:lumOff val="-381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5">
              <a:hueOff val="-181981"/>
              <a:satOff val="-2121"/>
              <a:lumOff val="-381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06756AB-17B0-4550-90BE-B74BA78C123E}">
      <dsp:nvSpPr>
        <dsp:cNvPr id="0" name=""/>
        <dsp:cNvSpPr/>
      </dsp:nvSpPr>
      <dsp:spPr>
        <a:xfrm>
          <a:off x="3715218" y="49359"/>
          <a:ext cx="401750" cy="401750"/>
        </a:xfrm>
        <a:prstGeom prst="ellipse">
          <a:avLst/>
        </a:prstGeom>
        <a:gradFill rotWithShape="0">
          <a:gsLst>
            <a:gs pos="0">
              <a:schemeClr val="accent5">
                <a:hueOff val="-242641"/>
                <a:satOff val="-2828"/>
                <a:lumOff val="-508"/>
                <a:alphaOff val="0"/>
                <a:lumMod val="95000"/>
              </a:schemeClr>
            </a:gs>
            <a:gs pos="100000">
              <a:schemeClr val="accent5">
                <a:hueOff val="-242641"/>
                <a:satOff val="-2828"/>
                <a:lumOff val="-508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5">
              <a:hueOff val="-242641"/>
              <a:satOff val="-2828"/>
              <a:lumOff val="-508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0A272A3-BCBB-43BF-82C9-22E8E9EE2998}">
      <dsp:nvSpPr>
        <dsp:cNvPr id="0" name=""/>
        <dsp:cNvSpPr/>
      </dsp:nvSpPr>
      <dsp:spPr>
        <a:xfrm>
          <a:off x="4615140" y="443074"/>
          <a:ext cx="401750" cy="401750"/>
        </a:xfrm>
        <a:prstGeom prst="ellipse">
          <a:avLst/>
        </a:prstGeom>
        <a:gradFill rotWithShape="0">
          <a:gsLst>
            <a:gs pos="0">
              <a:schemeClr val="accent5">
                <a:hueOff val="-303301"/>
                <a:satOff val="-3534"/>
                <a:lumOff val="-635"/>
                <a:alphaOff val="0"/>
                <a:lumMod val="95000"/>
              </a:schemeClr>
            </a:gs>
            <a:gs pos="100000">
              <a:schemeClr val="accent5">
                <a:hueOff val="-303301"/>
                <a:satOff val="-3534"/>
                <a:lumOff val="-635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5">
              <a:hueOff val="-303301"/>
              <a:satOff val="-3534"/>
              <a:lumOff val="-635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28BF002-04C4-4E84-A249-23E45ABEC9EA}">
      <dsp:nvSpPr>
        <dsp:cNvPr id="0" name=""/>
        <dsp:cNvSpPr/>
      </dsp:nvSpPr>
      <dsp:spPr>
        <a:xfrm>
          <a:off x="5177591" y="724300"/>
          <a:ext cx="631322" cy="631322"/>
        </a:xfrm>
        <a:prstGeom prst="ellipse">
          <a:avLst/>
        </a:prstGeom>
        <a:gradFill rotWithShape="0">
          <a:gsLst>
            <a:gs pos="0">
              <a:schemeClr val="accent5">
                <a:hueOff val="-363961"/>
                <a:satOff val="-4241"/>
                <a:lumOff val="-762"/>
                <a:alphaOff val="0"/>
                <a:lumMod val="95000"/>
              </a:schemeClr>
            </a:gs>
            <a:gs pos="100000">
              <a:schemeClr val="accent5">
                <a:hueOff val="-363961"/>
                <a:satOff val="-4241"/>
                <a:lumOff val="-762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5">
              <a:hueOff val="-363961"/>
              <a:satOff val="-4241"/>
              <a:lumOff val="-762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0D296BF-13DC-4C2C-8241-C4DC6AE2050C}">
      <dsp:nvSpPr>
        <dsp:cNvPr id="0" name=""/>
        <dsp:cNvSpPr/>
      </dsp:nvSpPr>
      <dsp:spPr>
        <a:xfrm>
          <a:off x="5965022" y="1342996"/>
          <a:ext cx="401750" cy="401750"/>
        </a:xfrm>
        <a:prstGeom prst="ellipse">
          <a:avLst/>
        </a:prstGeom>
        <a:gradFill rotWithShape="0">
          <a:gsLst>
            <a:gs pos="0">
              <a:schemeClr val="accent5">
                <a:hueOff val="-424621"/>
                <a:satOff val="-4948"/>
                <a:lumOff val="-889"/>
                <a:alphaOff val="0"/>
                <a:lumMod val="95000"/>
              </a:schemeClr>
            </a:gs>
            <a:gs pos="100000">
              <a:schemeClr val="accent5">
                <a:hueOff val="-424621"/>
                <a:satOff val="-4948"/>
                <a:lumOff val="-889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5">
              <a:hueOff val="-424621"/>
              <a:satOff val="-4948"/>
              <a:lumOff val="-889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F95F288-6A98-430A-8355-858CB6ACE0CA}">
      <dsp:nvSpPr>
        <dsp:cNvPr id="0" name=""/>
        <dsp:cNvSpPr/>
      </dsp:nvSpPr>
      <dsp:spPr>
        <a:xfrm>
          <a:off x="6302493" y="1961692"/>
          <a:ext cx="401750" cy="401750"/>
        </a:xfrm>
        <a:prstGeom prst="ellipse">
          <a:avLst/>
        </a:prstGeom>
        <a:gradFill rotWithShape="0">
          <a:gsLst>
            <a:gs pos="0">
              <a:schemeClr val="accent5">
                <a:hueOff val="-485281"/>
                <a:satOff val="-5655"/>
                <a:lumOff val="-1016"/>
                <a:alphaOff val="0"/>
                <a:lumMod val="95000"/>
              </a:schemeClr>
            </a:gs>
            <a:gs pos="100000">
              <a:schemeClr val="accent5">
                <a:hueOff val="-485281"/>
                <a:satOff val="-5655"/>
                <a:lumOff val="-1016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5">
              <a:hueOff val="-485281"/>
              <a:satOff val="-5655"/>
              <a:lumOff val="-1016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AD1685E-5CC9-418B-88D3-020A9F8B8CFA}">
      <dsp:nvSpPr>
        <dsp:cNvPr id="0" name=""/>
        <dsp:cNvSpPr/>
      </dsp:nvSpPr>
      <dsp:spPr>
        <a:xfrm>
          <a:off x="3377747" y="780545"/>
          <a:ext cx="1033073" cy="1033073"/>
        </a:xfrm>
        <a:prstGeom prst="ellipse">
          <a:avLst/>
        </a:prstGeom>
        <a:gradFill rotWithShape="0">
          <a:gsLst>
            <a:gs pos="0">
              <a:schemeClr val="accent5">
                <a:hueOff val="-545942"/>
                <a:satOff val="-6362"/>
                <a:lumOff val="-1142"/>
                <a:alphaOff val="0"/>
                <a:lumMod val="95000"/>
              </a:schemeClr>
            </a:gs>
            <a:gs pos="100000">
              <a:schemeClr val="accent5">
                <a:hueOff val="-545942"/>
                <a:satOff val="-6362"/>
                <a:lumOff val="-1142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5">
              <a:hueOff val="-545942"/>
              <a:satOff val="-6362"/>
              <a:lumOff val="-1142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1B157BB-E8C9-4487-A020-354670CC250D}">
      <dsp:nvSpPr>
        <dsp:cNvPr id="0" name=""/>
        <dsp:cNvSpPr/>
      </dsp:nvSpPr>
      <dsp:spPr>
        <a:xfrm>
          <a:off x="1184188" y="2917859"/>
          <a:ext cx="401750" cy="401750"/>
        </a:xfrm>
        <a:prstGeom prst="ellipse">
          <a:avLst/>
        </a:prstGeom>
        <a:gradFill rotWithShape="0">
          <a:gsLst>
            <a:gs pos="0">
              <a:schemeClr val="accent5">
                <a:hueOff val="-606602"/>
                <a:satOff val="-7069"/>
                <a:lumOff val="-1269"/>
                <a:alphaOff val="0"/>
                <a:lumMod val="95000"/>
              </a:schemeClr>
            </a:gs>
            <a:gs pos="100000">
              <a:schemeClr val="accent5">
                <a:hueOff val="-606602"/>
                <a:satOff val="-7069"/>
                <a:lumOff val="-1269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5">
              <a:hueOff val="-606602"/>
              <a:satOff val="-7069"/>
              <a:lumOff val="-1269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DE7C30B-3B29-4BB9-8C42-7AEDB79B3D56}">
      <dsp:nvSpPr>
        <dsp:cNvPr id="0" name=""/>
        <dsp:cNvSpPr/>
      </dsp:nvSpPr>
      <dsp:spPr>
        <a:xfrm>
          <a:off x="1521659" y="3424065"/>
          <a:ext cx="631322" cy="631322"/>
        </a:xfrm>
        <a:prstGeom prst="ellipse">
          <a:avLst/>
        </a:prstGeom>
        <a:gradFill rotWithShape="0">
          <a:gsLst>
            <a:gs pos="0">
              <a:schemeClr val="accent5">
                <a:hueOff val="-667262"/>
                <a:satOff val="-7776"/>
                <a:lumOff val="-1396"/>
                <a:alphaOff val="0"/>
                <a:lumMod val="95000"/>
              </a:schemeClr>
            </a:gs>
            <a:gs pos="100000">
              <a:schemeClr val="accent5">
                <a:hueOff val="-667262"/>
                <a:satOff val="-7776"/>
                <a:lumOff val="-1396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5">
              <a:hueOff val="-667262"/>
              <a:satOff val="-7776"/>
              <a:lumOff val="-1396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FD0E28A-BD8C-4DB8-94A1-FC526930FBBA}">
      <dsp:nvSpPr>
        <dsp:cNvPr id="0" name=""/>
        <dsp:cNvSpPr/>
      </dsp:nvSpPr>
      <dsp:spPr>
        <a:xfrm>
          <a:off x="2365335" y="3874026"/>
          <a:ext cx="918287" cy="918287"/>
        </a:xfrm>
        <a:prstGeom prst="ellipse">
          <a:avLst/>
        </a:prstGeom>
        <a:gradFill rotWithShape="0">
          <a:gsLst>
            <a:gs pos="0">
              <a:schemeClr val="accent5">
                <a:hueOff val="-727922"/>
                <a:satOff val="-8483"/>
                <a:lumOff val="-1523"/>
                <a:alphaOff val="0"/>
                <a:lumMod val="95000"/>
              </a:schemeClr>
            </a:gs>
            <a:gs pos="100000">
              <a:schemeClr val="accent5">
                <a:hueOff val="-727922"/>
                <a:satOff val="-8483"/>
                <a:lumOff val="-1523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5">
              <a:hueOff val="-727922"/>
              <a:satOff val="-8483"/>
              <a:lumOff val="-1523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48EB00E-1A89-442D-876D-996A0656DCDE}">
      <dsp:nvSpPr>
        <dsp:cNvPr id="0" name=""/>
        <dsp:cNvSpPr/>
      </dsp:nvSpPr>
      <dsp:spPr>
        <a:xfrm>
          <a:off x="3546483" y="4605213"/>
          <a:ext cx="401750" cy="401750"/>
        </a:xfrm>
        <a:prstGeom prst="ellipse">
          <a:avLst/>
        </a:prstGeom>
        <a:gradFill rotWithShape="0">
          <a:gsLst>
            <a:gs pos="0">
              <a:schemeClr val="accent5">
                <a:hueOff val="-788582"/>
                <a:satOff val="-9189"/>
                <a:lumOff val="-1650"/>
                <a:alphaOff val="0"/>
                <a:lumMod val="95000"/>
              </a:schemeClr>
            </a:gs>
            <a:gs pos="100000">
              <a:schemeClr val="accent5">
                <a:hueOff val="-788582"/>
                <a:satOff val="-9189"/>
                <a:lumOff val="-165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5">
              <a:hueOff val="-788582"/>
              <a:satOff val="-9189"/>
              <a:lumOff val="-165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18267D6-19A9-4B75-B960-1A90B2FE067F}">
      <dsp:nvSpPr>
        <dsp:cNvPr id="0" name=""/>
        <dsp:cNvSpPr/>
      </dsp:nvSpPr>
      <dsp:spPr>
        <a:xfrm>
          <a:off x="3771463" y="3874026"/>
          <a:ext cx="631322" cy="631322"/>
        </a:xfrm>
        <a:prstGeom prst="ellipse">
          <a:avLst/>
        </a:prstGeom>
        <a:gradFill rotWithShape="0">
          <a:gsLst>
            <a:gs pos="0">
              <a:schemeClr val="accent5">
                <a:hueOff val="-849242"/>
                <a:satOff val="-9896"/>
                <a:lumOff val="-1777"/>
                <a:alphaOff val="0"/>
                <a:lumMod val="95000"/>
              </a:schemeClr>
            </a:gs>
            <a:gs pos="100000">
              <a:schemeClr val="accent5">
                <a:hueOff val="-849242"/>
                <a:satOff val="-9896"/>
                <a:lumOff val="-1777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5">
              <a:hueOff val="-849242"/>
              <a:satOff val="-9896"/>
              <a:lumOff val="-1777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37D8E4B-D9B2-4C30-A084-C2DC2415D32E}">
      <dsp:nvSpPr>
        <dsp:cNvPr id="0" name=""/>
        <dsp:cNvSpPr/>
      </dsp:nvSpPr>
      <dsp:spPr>
        <a:xfrm>
          <a:off x="4333914" y="4661458"/>
          <a:ext cx="401750" cy="401750"/>
        </a:xfrm>
        <a:prstGeom prst="ellipse">
          <a:avLst/>
        </a:prstGeom>
        <a:gradFill rotWithShape="0">
          <a:gsLst>
            <a:gs pos="0">
              <a:schemeClr val="accent5">
                <a:hueOff val="-909903"/>
                <a:satOff val="-10603"/>
                <a:lumOff val="-1904"/>
                <a:alphaOff val="0"/>
                <a:lumMod val="95000"/>
              </a:schemeClr>
            </a:gs>
            <a:gs pos="100000">
              <a:schemeClr val="accent5">
                <a:hueOff val="-909903"/>
                <a:satOff val="-10603"/>
                <a:lumOff val="-1904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5">
              <a:hueOff val="-909903"/>
              <a:satOff val="-10603"/>
              <a:lumOff val="-1904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D2D7274-E39F-4D75-9865-E647170B72AB}">
      <dsp:nvSpPr>
        <dsp:cNvPr id="0" name=""/>
        <dsp:cNvSpPr/>
      </dsp:nvSpPr>
      <dsp:spPr>
        <a:xfrm>
          <a:off x="4840120" y="3761536"/>
          <a:ext cx="918287" cy="918287"/>
        </a:xfrm>
        <a:prstGeom prst="ellipse">
          <a:avLst/>
        </a:prstGeom>
        <a:gradFill rotWithShape="0">
          <a:gsLst>
            <a:gs pos="0">
              <a:schemeClr val="accent5">
                <a:hueOff val="-970563"/>
                <a:satOff val="-11310"/>
                <a:lumOff val="-2031"/>
                <a:alphaOff val="0"/>
                <a:lumMod val="95000"/>
              </a:schemeClr>
            </a:gs>
            <a:gs pos="100000">
              <a:schemeClr val="accent5">
                <a:hueOff val="-970563"/>
                <a:satOff val="-11310"/>
                <a:lumOff val="-2031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5">
              <a:hueOff val="-970563"/>
              <a:satOff val="-11310"/>
              <a:lumOff val="-2031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065F36D-35CD-4C2C-B68E-5AD31CE9B0AE}">
      <dsp:nvSpPr>
        <dsp:cNvPr id="0" name=""/>
        <dsp:cNvSpPr/>
      </dsp:nvSpPr>
      <dsp:spPr>
        <a:xfrm>
          <a:off x="6077513" y="3536555"/>
          <a:ext cx="631322" cy="631322"/>
        </a:xfrm>
        <a:prstGeom prst="ellipse">
          <a:avLst/>
        </a:prstGeom>
        <a:gradFill rotWithShape="0">
          <a:gsLst>
            <a:gs pos="0">
              <a:schemeClr val="accent5">
                <a:hueOff val="-1031223"/>
                <a:satOff val="-12017"/>
                <a:lumOff val="-2158"/>
                <a:alphaOff val="0"/>
                <a:lumMod val="95000"/>
              </a:schemeClr>
            </a:gs>
            <a:gs pos="100000">
              <a:schemeClr val="accent5">
                <a:hueOff val="-1031223"/>
                <a:satOff val="-12017"/>
                <a:lumOff val="-2158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5">
              <a:hueOff val="-1031223"/>
              <a:satOff val="-12017"/>
              <a:lumOff val="-2158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3C4944-BA6A-4A4E-95E2-9DA00D2DFCA8}">
      <dsp:nvSpPr>
        <dsp:cNvPr id="0" name=""/>
        <dsp:cNvSpPr/>
      </dsp:nvSpPr>
      <dsp:spPr>
        <a:xfrm>
          <a:off x="895426" y="50192"/>
          <a:ext cx="3315789" cy="278175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Пространство встречи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81012" y="457570"/>
        <a:ext cx="2344617" cy="1966997"/>
      </dsp:txXfrm>
    </dsp:sp>
    <dsp:sp modelId="{4D05F53C-BC4C-4FC0-A840-DA5ADBE70D61}">
      <dsp:nvSpPr>
        <dsp:cNvPr id="0" name=""/>
        <dsp:cNvSpPr/>
      </dsp:nvSpPr>
      <dsp:spPr>
        <a:xfrm>
          <a:off x="2426483" y="718"/>
          <a:ext cx="283248" cy="28324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44EE76-44DB-4E3D-8F2A-98DF5C3C10E4}">
      <dsp:nvSpPr>
        <dsp:cNvPr id="0" name=""/>
        <dsp:cNvSpPr/>
      </dsp:nvSpPr>
      <dsp:spPr>
        <a:xfrm>
          <a:off x="1755782" y="2474338"/>
          <a:ext cx="205094" cy="20529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67691B-6A01-4668-A8F6-8E30FDAEBBF8}">
      <dsp:nvSpPr>
        <dsp:cNvPr id="0" name=""/>
        <dsp:cNvSpPr/>
      </dsp:nvSpPr>
      <dsp:spPr>
        <a:xfrm>
          <a:off x="3684048" y="1150353"/>
          <a:ext cx="205094" cy="20529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67C67A-C169-4A7F-8C0F-11965F097834}">
      <dsp:nvSpPr>
        <dsp:cNvPr id="0" name=""/>
        <dsp:cNvSpPr/>
      </dsp:nvSpPr>
      <dsp:spPr>
        <a:xfrm>
          <a:off x="2702626" y="2692721"/>
          <a:ext cx="283248" cy="283243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AE42E1-477B-41AB-BC0C-A375B6C6D7B3}">
      <dsp:nvSpPr>
        <dsp:cNvPr id="0" name=""/>
        <dsp:cNvSpPr/>
      </dsp:nvSpPr>
      <dsp:spPr>
        <a:xfrm>
          <a:off x="1814042" y="403269"/>
          <a:ext cx="205094" cy="205291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C5F681-27D0-4E5A-9258-73CA23940189}">
      <dsp:nvSpPr>
        <dsp:cNvPr id="0" name=""/>
        <dsp:cNvSpPr/>
      </dsp:nvSpPr>
      <dsp:spPr>
        <a:xfrm>
          <a:off x="1167497" y="1577598"/>
          <a:ext cx="205094" cy="20529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023B75-B255-4655-9A96-D1CF23851CB5}">
      <dsp:nvSpPr>
        <dsp:cNvPr id="0" name=""/>
        <dsp:cNvSpPr/>
      </dsp:nvSpPr>
      <dsp:spPr>
        <a:xfrm>
          <a:off x="177549" y="576428"/>
          <a:ext cx="1035418" cy="103508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329182" y="728013"/>
        <a:ext cx="732152" cy="731918"/>
      </dsp:txXfrm>
    </dsp:sp>
    <dsp:sp modelId="{AC381698-295C-40F8-998A-7D4FABFC0658}">
      <dsp:nvSpPr>
        <dsp:cNvPr id="0" name=""/>
        <dsp:cNvSpPr/>
      </dsp:nvSpPr>
      <dsp:spPr>
        <a:xfrm>
          <a:off x="2139919" y="412195"/>
          <a:ext cx="283248" cy="283243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AF31894-35AE-48B1-954A-28BCB4C6B1B4}">
      <dsp:nvSpPr>
        <dsp:cNvPr id="0" name=""/>
        <dsp:cNvSpPr/>
      </dsp:nvSpPr>
      <dsp:spPr>
        <a:xfrm>
          <a:off x="274650" y="1914991"/>
          <a:ext cx="512025" cy="512039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D055A3-083B-4C7E-BA55-D051B480CAD4}">
      <dsp:nvSpPr>
        <dsp:cNvPr id="0" name=""/>
        <dsp:cNvSpPr/>
      </dsp:nvSpPr>
      <dsp:spPr>
        <a:xfrm>
          <a:off x="3781148" y="89380"/>
          <a:ext cx="1035418" cy="1035088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3932781" y="240965"/>
        <a:ext cx="732152" cy="731918"/>
      </dsp:txXfrm>
    </dsp:sp>
    <dsp:sp modelId="{ACCBFF16-D24E-4019-8A48-599195F7550F}">
      <dsp:nvSpPr>
        <dsp:cNvPr id="0" name=""/>
        <dsp:cNvSpPr/>
      </dsp:nvSpPr>
      <dsp:spPr>
        <a:xfrm>
          <a:off x="3319331" y="804034"/>
          <a:ext cx="283248" cy="28324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7F65C0-9F89-4EAF-BD08-C26A0AB5E795}">
      <dsp:nvSpPr>
        <dsp:cNvPr id="0" name=""/>
        <dsp:cNvSpPr/>
      </dsp:nvSpPr>
      <dsp:spPr>
        <a:xfrm>
          <a:off x="79976" y="2524322"/>
          <a:ext cx="205094" cy="20529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FF3F08-D4E9-4D9F-8EB8-191AD7FCA11E}">
      <dsp:nvSpPr>
        <dsp:cNvPr id="0" name=""/>
        <dsp:cNvSpPr/>
      </dsp:nvSpPr>
      <dsp:spPr>
        <a:xfrm>
          <a:off x="2125236" y="2232153"/>
          <a:ext cx="205094" cy="20529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9FBA1F-7EDA-4684-B3BF-640533B6A697}">
      <dsp:nvSpPr>
        <dsp:cNvPr id="0" name=""/>
        <dsp:cNvSpPr/>
      </dsp:nvSpPr>
      <dsp:spPr>
        <a:xfrm>
          <a:off x="655559" y="0"/>
          <a:ext cx="7429679" cy="2304256"/>
        </a:xfrm>
        <a:prstGeom prst="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A927BC3E-A124-4095-8E41-AF7F13A05F25}">
      <dsp:nvSpPr>
        <dsp:cNvPr id="0" name=""/>
        <dsp:cNvSpPr/>
      </dsp:nvSpPr>
      <dsp:spPr>
        <a:xfrm>
          <a:off x="0" y="668464"/>
          <a:ext cx="2736514" cy="92170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Обеспечение доступности </a:t>
          </a:r>
          <a:endParaRPr lang="ru-RU" sz="2400" kern="1200" dirty="0"/>
        </a:p>
      </dsp:txBody>
      <dsp:txXfrm>
        <a:off x="44994" y="713458"/>
        <a:ext cx="2646526" cy="831714"/>
      </dsp:txXfrm>
    </dsp:sp>
    <dsp:sp modelId="{F30758E5-D477-4482-9519-56981587FB8C}">
      <dsp:nvSpPr>
        <dsp:cNvPr id="0" name=""/>
        <dsp:cNvSpPr/>
      </dsp:nvSpPr>
      <dsp:spPr>
        <a:xfrm>
          <a:off x="3002142" y="691276"/>
          <a:ext cx="2736514" cy="92170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Обеспечение открытости</a:t>
          </a:r>
          <a:endParaRPr lang="ru-RU" sz="2800" kern="1200" dirty="0"/>
        </a:p>
      </dsp:txBody>
      <dsp:txXfrm>
        <a:off x="3047136" y="736270"/>
        <a:ext cx="2646526" cy="831714"/>
      </dsp:txXfrm>
    </dsp:sp>
    <dsp:sp modelId="{85BBD51C-60D8-4A02-838A-669AEE232B74}">
      <dsp:nvSpPr>
        <dsp:cNvPr id="0" name=""/>
        <dsp:cNvSpPr/>
      </dsp:nvSpPr>
      <dsp:spPr>
        <a:xfrm>
          <a:off x="6002417" y="691276"/>
          <a:ext cx="2736514" cy="92170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Открывать пространства и поддерживать</a:t>
          </a:r>
          <a:endParaRPr lang="ru-RU" sz="2000" kern="1200" dirty="0"/>
        </a:p>
      </dsp:txBody>
      <dsp:txXfrm>
        <a:off x="6047411" y="736270"/>
        <a:ext cx="2646526" cy="8317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DD4C90-C39A-4A06-B376-2B98B007CBA0}">
      <dsp:nvSpPr>
        <dsp:cNvPr id="0" name=""/>
        <dsp:cNvSpPr/>
      </dsp:nvSpPr>
      <dsp:spPr>
        <a:xfrm>
          <a:off x="235575" y="0"/>
          <a:ext cx="6489401" cy="5361458"/>
        </a:xfrm>
        <a:prstGeom prst="triangl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B65916-8F84-42FC-B5D2-362203A2F95A}">
      <dsp:nvSpPr>
        <dsp:cNvPr id="0" name=""/>
        <dsp:cNvSpPr/>
      </dsp:nvSpPr>
      <dsp:spPr>
        <a:xfrm>
          <a:off x="3480276" y="536669"/>
          <a:ext cx="3484947" cy="190583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Школа «На пути к Олимпу»       </a:t>
          </a:r>
          <a:r>
            <a:rPr lang="ru-RU" sz="3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9-11 классы</a:t>
          </a:r>
          <a:endParaRPr lang="ru-RU" sz="32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73311" y="629704"/>
        <a:ext cx="3298877" cy="1719760"/>
      </dsp:txXfrm>
    </dsp:sp>
    <dsp:sp modelId="{58C157AA-D3CD-4789-990F-C59E5E2F0B30}">
      <dsp:nvSpPr>
        <dsp:cNvPr id="0" name=""/>
        <dsp:cNvSpPr/>
      </dsp:nvSpPr>
      <dsp:spPr>
        <a:xfrm>
          <a:off x="3480276" y="2680729"/>
          <a:ext cx="3484947" cy="190583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8271860"/>
              <a:satOff val="46445"/>
              <a:lumOff val="-2156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Школа «Развитие»  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2-8 классы </a:t>
          </a:r>
          <a:endParaRPr lang="ru-RU" sz="32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73311" y="2773764"/>
        <a:ext cx="3298877" cy="171976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213F9D-4019-4674-8876-2601EAB1A976}">
      <dsp:nvSpPr>
        <dsp:cNvPr id="0" name=""/>
        <dsp:cNvSpPr/>
      </dsp:nvSpPr>
      <dsp:spPr>
        <a:xfrm>
          <a:off x="2950396" y="0"/>
          <a:ext cx="2198727" cy="219906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A7C36B-87E7-4798-B795-025886BA6A1C}">
      <dsp:nvSpPr>
        <dsp:cNvPr id="0" name=""/>
        <dsp:cNvSpPr/>
      </dsp:nvSpPr>
      <dsp:spPr>
        <a:xfrm>
          <a:off x="3436387" y="793928"/>
          <a:ext cx="1221790" cy="610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Дебат</a:t>
          </a:r>
          <a:r>
            <a:rPr lang="ru-RU" sz="1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-клуб </a:t>
          </a:r>
          <a:endParaRPr lang="ru-RU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36387" y="793928"/>
        <a:ext cx="1221790" cy="610749"/>
      </dsp:txXfrm>
    </dsp:sp>
    <dsp:sp modelId="{DFBC43A8-D151-4B23-9638-FFC25EBAB07B}">
      <dsp:nvSpPr>
        <dsp:cNvPr id="0" name=""/>
        <dsp:cNvSpPr/>
      </dsp:nvSpPr>
      <dsp:spPr>
        <a:xfrm>
          <a:off x="2339707" y="1263524"/>
          <a:ext cx="2198727" cy="219906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4">
                <a:hueOff val="-4135930"/>
                <a:satOff val="23223"/>
                <a:lumOff val="-1078"/>
                <a:alphaOff val="0"/>
                <a:lumMod val="95000"/>
              </a:schemeClr>
            </a:gs>
            <a:gs pos="100000">
              <a:schemeClr val="accent4">
                <a:hueOff val="-4135930"/>
                <a:satOff val="23223"/>
                <a:lumOff val="-1078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9462089-AF3A-4D3E-AC57-FBBB34043529}">
      <dsp:nvSpPr>
        <dsp:cNvPr id="0" name=""/>
        <dsp:cNvSpPr/>
      </dsp:nvSpPr>
      <dsp:spPr>
        <a:xfrm>
          <a:off x="2828176" y="2064761"/>
          <a:ext cx="1221790" cy="610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Школа журналистики</a:t>
          </a:r>
          <a:endParaRPr lang="ru-RU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28176" y="2064761"/>
        <a:ext cx="1221790" cy="610749"/>
      </dsp:txXfrm>
    </dsp:sp>
    <dsp:sp modelId="{23E25F28-C83D-4EC4-B388-50E5FB3562E7}">
      <dsp:nvSpPr>
        <dsp:cNvPr id="0" name=""/>
        <dsp:cNvSpPr/>
      </dsp:nvSpPr>
      <dsp:spPr>
        <a:xfrm>
          <a:off x="3106888" y="2678251"/>
          <a:ext cx="1889047" cy="1889804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rotWithShape="0">
          <a:gsLst>
            <a:gs pos="0">
              <a:schemeClr val="accent4">
                <a:hueOff val="-8271860"/>
                <a:satOff val="46445"/>
                <a:lumOff val="-2156"/>
                <a:alphaOff val="0"/>
                <a:lumMod val="95000"/>
              </a:schemeClr>
            </a:gs>
            <a:gs pos="100000">
              <a:schemeClr val="accent4">
                <a:hueOff val="-8271860"/>
                <a:satOff val="46445"/>
                <a:lumOff val="-2156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C9A612-6C0B-4CA7-8249-E647382A2FDD}">
      <dsp:nvSpPr>
        <dsp:cNvPr id="0" name=""/>
        <dsp:cNvSpPr/>
      </dsp:nvSpPr>
      <dsp:spPr>
        <a:xfrm>
          <a:off x="3439278" y="3337421"/>
          <a:ext cx="1221790" cy="610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Клуб «ЧГК»</a:t>
          </a:r>
          <a:endParaRPr lang="ru-RU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39278" y="3337421"/>
        <a:ext cx="1221790" cy="61074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90B821-F31D-4343-8471-B6E5BA794F35}">
      <dsp:nvSpPr>
        <dsp:cNvPr id="0" name=""/>
        <dsp:cNvSpPr/>
      </dsp:nvSpPr>
      <dsp:spPr>
        <a:xfrm>
          <a:off x="6901710" y="1621"/>
          <a:ext cx="7726971" cy="5814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1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Внешнее образовательное пространство</a:t>
          </a:r>
          <a:endParaRPr lang="ru-RU" sz="31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918740" y="18651"/>
        <a:ext cx="7692911" cy="547401"/>
      </dsp:txXfrm>
    </dsp:sp>
    <dsp:sp modelId="{96CE46AC-C2DB-4335-A48B-B237B4828979}">
      <dsp:nvSpPr>
        <dsp:cNvPr id="0" name=""/>
        <dsp:cNvSpPr/>
      </dsp:nvSpPr>
      <dsp:spPr>
        <a:xfrm>
          <a:off x="6901710" y="687745"/>
          <a:ext cx="581461" cy="58146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E9D793B-3C54-44D3-B7B6-79639A2F845D}">
      <dsp:nvSpPr>
        <dsp:cNvPr id="0" name=""/>
        <dsp:cNvSpPr/>
      </dsp:nvSpPr>
      <dsp:spPr>
        <a:xfrm>
          <a:off x="7518058" y="687745"/>
          <a:ext cx="7110622" cy="58146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Метапредметная</a:t>
          </a: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сессия                Городского олимпиадного центра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46448" y="716135"/>
        <a:ext cx="7053842" cy="524681"/>
      </dsp:txXfrm>
    </dsp:sp>
    <dsp:sp modelId="{2A4B330E-5382-446D-AA5F-0EBF205BF410}">
      <dsp:nvSpPr>
        <dsp:cNvPr id="0" name=""/>
        <dsp:cNvSpPr/>
      </dsp:nvSpPr>
      <dsp:spPr>
        <a:xfrm>
          <a:off x="6901710" y="1338982"/>
          <a:ext cx="581461" cy="58146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E7B64E9-E824-45E5-82AB-4A3B8471B958}">
      <dsp:nvSpPr>
        <dsp:cNvPr id="0" name=""/>
        <dsp:cNvSpPr/>
      </dsp:nvSpPr>
      <dsp:spPr>
        <a:xfrm>
          <a:off x="7518058" y="1338982"/>
          <a:ext cx="7110622" cy="58146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Региональные Интеллектуально-творческие игры для гимназий и лицеев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46448" y="1367372"/>
        <a:ext cx="7053842" cy="524681"/>
      </dsp:txXfrm>
    </dsp:sp>
    <dsp:sp modelId="{5C105646-9A00-4F61-B3E5-DEC7E8DBEDC4}">
      <dsp:nvSpPr>
        <dsp:cNvPr id="0" name=""/>
        <dsp:cNvSpPr/>
      </dsp:nvSpPr>
      <dsp:spPr>
        <a:xfrm>
          <a:off x="6901710" y="1990218"/>
          <a:ext cx="581461" cy="58146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B96A650-48B1-4B87-B1F8-E7C2E412E844}">
      <dsp:nvSpPr>
        <dsp:cNvPr id="0" name=""/>
        <dsp:cNvSpPr/>
      </dsp:nvSpPr>
      <dsp:spPr>
        <a:xfrm>
          <a:off x="7518058" y="1990218"/>
          <a:ext cx="7110622" cy="58146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Предметная сессия                        Городского олимпиадного центра</a:t>
          </a:r>
          <a:endParaRPr lang="ru-RU" sz="2400" b="1" kern="1200" dirty="0"/>
        </a:p>
      </dsp:txBody>
      <dsp:txXfrm>
        <a:off x="7546448" y="2018608"/>
        <a:ext cx="7053842" cy="524681"/>
      </dsp:txXfrm>
    </dsp:sp>
    <dsp:sp modelId="{92E6F16B-2736-4D84-A5DB-F24F4FB30AA9}">
      <dsp:nvSpPr>
        <dsp:cNvPr id="0" name=""/>
        <dsp:cNvSpPr/>
      </dsp:nvSpPr>
      <dsp:spPr>
        <a:xfrm>
          <a:off x="6901710" y="2641455"/>
          <a:ext cx="581461" cy="58146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5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1192D18-018F-4A2A-BFF1-FF7C77EFC2BA}">
      <dsp:nvSpPr>
        <dsp:cNvPr id="0" name=""/>
        <dsp:cNvSpPr/>
      </dsp:nvSpPr>
      <dsp:spPr>
        <a:xfrm>
          <a:off x="7518058" y="2641455"/>
          <a:ext cx="7110622" cy="58146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5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Городской фестиваль талантов      «Звездный дождь»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46448" y="2669845"/>
        <a:ext cx="7053842" cy="524681"/>
      </dsp:txXfrm>
    </dsp:sp>
    <dsp:sp modelId="{934A6AA5-19D6-4D10-860A-9C289CB1CBCF}">
      <dsp:nvSpPr>
        <dsp:cNvPr id="0" name=""/>
        <dsp:cNvSpPr/>
      </dsp:nvSpPr>
      <dsp:spPr>
        <a:xfrm>
          <a:off x="6901710" y="3292691"/>
          <a:ext cx="581461" cy="58146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6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FD89B89-71DA-4FCE-BBED-5BEF445DBF1E}">
      <dsp:nvSpPr>
        <dsp:cNvPr id="0" name=""/>
        <dsp:cNvSpPr/>
      </dsp:nvSpPr>
      <dsp:spPr>
        <a:xfrm>
          <a:off x="7518058" y="3292691"/>
          <a:ext cx="7110622" cy="58146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6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Городские открытые           информационные бои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46448" y="3321081"/>
        <a:ext cx="7053842" cy="524681"/>
      </dsp:txXfrm>
    </dsp:sp>
    <dsp:sp modelId="{7F923FD0-A2D2-42A2-A1EB-69A0F5E9D139}">
      <dsp:nvSpPr>
        <dsp:cNvPr id="0" name=""/>
        <dsp:cNvSpPr/>
      </dsp:nvSpPr>
      <dsp:spPr>
        <a:xfrm>
          <a:off x="6901710" y="3943927"/>
          <a:ext cx="581461" cy="58146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A46F654-FF9E-49FD-9FC1-A9673470FB66}">
      <dsp:nvSpPr>
        <dsp:cNvPr id="0" name=""/>
        <dsp:cNvSpPr/>
      </dsp:nvSpPr>
      <dsp:spPr>
        <a:xfrm>
          <a:off x="7518058" y="3943927"/>
          <a:ext cx="7110622" cy="58146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Городской турнир                               «Дебаты на английском языке»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46448" y="3972317"/>
        <a:ext cx="7053842" cy="524681"/>
      </dsp:txXfrm>
    </dsp:sp>
    <dsp:sp modelId="{06278917-7B27-49BA-A2EE-0A184328ECBA}">
      <dsp:nvSpPr>
        <dsp:cNvPr id="0" name=""/>
        <dsp:cNvSpPr/>
      </dsp:nvSpPr>
      <dsp:spPr>
        <a:xfrm>
          <a:off x="6901710" y="4595164"/>
          <a:ext cx="581461" cy="58146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DCC8A1F-6D4D-42C6-BE6B-5598A855552A}">
      <dsp:nvSpPr>
        <dsp:cNvPr id="0" name=""/>
        <dsp:cNvSpPr/>
      </dsp:nvSpPr>
      <dsp:spPr>
        <a:xfrm>
          <a:off x="7518058" y="4595164"/>
          <a:ext cx="7110622" cy="58146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Региональная детско-взрослая научно-</a:t>
          </a:r>
          <a:r>
            <a:rPr lang="ru-RU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практичекая</a:t>
          </a: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конференция «Человек. Земля. Вселенная» 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46448" y="4623554"/>
        <a:ext cx="7053842" cy="524681"/>
      </dsp:txXfrm>
    </dsp:sp>
    <dsp:sp modelId="{FB03C829-0CC0-4D67-88DB-D575DF6CF1DB}">
      <dsp:nvSpPr>
        <dsp:cNvPr id="0" name=""/>
        <dsp:cNvSpPr/>
      </dsp:nvSpPr>
      <dsp:spPr>
        <a:xfrm>
          <a:off x="6901710" y="5246400"/>
          <a:ext cx="581461" cy="58146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9FF4049-0D6C-4B88-95C5-42ECEB224A83}">
      <dsp:nvSpPr>
        <dsp:cNvPr id="0" name=""/>
        <dsp:cNvSpPr/>
      </dsp:nvSpPr>
      <dsp:spPr>
        <a:xfrm>
          <a:off x="7518058" y="5246400"/>
          <a:ext cx="7110622" cy="58146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Городской фестиваль                    «Антология военной песни»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46448" y="5274790"/>
        <a:ext cx="7053842" cy="524681"/>
      </dsp:txXfrm>
    </dsp:sp>
    <dsp:sp modelId="{1E11FD76-EE49-4751-A57D-2C3B8BA8B530}">
      <dsp:nvSpPr>
        <dsp:cNvPr id="0" name=""/>
        <dsp:cNvSpPr/>
      </dsp:nvSpPr>
      <dsp:spPr>
        <a:xfrm>
          <a:off x="6901710" y="5897637"/>
          <a:ext cx="581461" cy="58146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5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CFA1A1A-BDC5-42B0-A190-F7F6EBAB6933}">
      <dsp:nvSpPr>
        <dsp:cNvPr id="0" name=""/>
        <dsp:cNvSpPr/>
      </dsp:nvSpPr>
      <dsp:spPr>
        <a:xfrm>
          <a:off x="7518058" y="5897637"/>
          <a:ext cx="7110622" cy="58146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5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Имитационно-ролевая игра        «</a:t>
          </a:r>
          <a:r>
            <a:rPr lang="ru-RU" sz="24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Наукоград</a:t>
          </a: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»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46448" y="5926027"/>
        <a:ext cx="7053842" cy="52468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814304-59CE-4D1C-A8B4-BC672CC370AA}">
      <dsp:nvSpPr>
        <dsp:cNvPr id="0" name=""/>
        <dsp:cNvSpPr/>
      </dsp:nvSpPr>
      <dsp:spPr>
        <a:xfrm>
          <a:off x="2973750" y="351038"/>
          <a:ext cx="4536504" cy="4536504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Мир мышления </a:t>
          </a:r>
          <a:endParaRPr lang="ru-RU" sz="2400" kern="1200" dirty="0"/>
        </a:p>
      </dsp:txBody>
      <dsp:txXfrm>
        <a:off x="5364596" y="1312345"/>
        <a:ext cx="1620180" cy="1350150"/>
      </dsp:txXfrm>
    </dsp:sp>
    <dsp:sp modelId="{BA6BB55E-3885-4BE9-AD9D-FC692FDA4081}">
      <dsp:nvSpPr>
        <dsp:cNvPr id="0" name=""/>
        <dsp:cNvSpPr/>
      </dsp:nvSpPr>
      <dsp:spPr>
        <a:xfrm>
          <a:off x="2880319" y="513056"/>
          <a:ext cx="4536504" cy="4536504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4">
                <a:hueOff val="-4135930"/>
                <a:satOff val="23223"/>
                <a:lumOff val="-1078"/>
                <a:alphaOff val="0"/>
                <a:lumMod val="95000"/>
              </a:schemeClr>
            </a:gs>
            <a:gs pos="100000">
              <a:schemeClr val="accent4">
                <a:hueOff val="-4135930"/>
                <a:satOff val="23223"/>
                <a:lumOff val="-1078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-4135930"/>
              <a:satOff val="23223"/>
              <a:lumOff val="-1078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Мир деятельности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и социальных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практик</a:t>
          </a:r>
          <a:endParaRPr lang="ru-RU" sz="2400" kern="1200" dirty="0"/>
        </a:p>
      </dsp:txBody>
      <dsp:txXfrm>
        <a:off x="3960440" y="3456384"/>
        <a:ext cx="2430270" cy="1188132"/>
      </dsp:txXfrm>
    </dsp:sp>
    <dsp:sp modelId="{55C23895-96B0-4558-9EDB-11D66904148B}">
      <dsp:nvSpPr>
        <dsp:cNvPr id="0" name=""/>
        <dsp:cNvSpPr/>
      </dsp:nvSpPr>
      <dsp:spPr>
        <a:xfrm>
          <a:off x="2786889" y="351038"/>
          <a:ext cx="4536504" cy="4536504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4">
                <a:hueOff val="-8271860"/>
                <a:satOff val="46445"/>
                <a:lumOff val="-2156"/>
                <a:alphaOff val="0"/>
                <a:lumMod val="95000"/>
              </a:schemeClr>
            </a:gs>
            <a:gs pos="100000">
              <a:schemeClr val="accent4">
                <a:hueOff val="-8271860"/>
                <a:satOff val="46445"/>
                <a:lumOff val="-2156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-8271860"/>
              <a:satOff val="46445"/>
              <a:lumOff val="-2156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Мир знания</a:t>
          </a:r>
          <a:endParaRPr lang="ru-RU" sz="2400" kern="1200" dirty="0"/>
        </a:p>
      </dsp:txBody>
      <dsp:txXfrm>
        <a:off x="3312367" y="1312345"/>
        <a:ext cx="1620180" cy="1350150"/>
      </dsp:txXfrm>
    </dsp:sp>
    <dsp:sp modelId="{FAC33BF1-FDE2-469E-872E-16D243D76647}">
      <dsp:nvSpPr>
        <dsp:cNvPr id="0" name=""/>
        <dsp:cNvSpPr/>
      </dsp:nvSpPr>
      <dsp:spPr>
        <a:xfrm>
          <a:off x="2693293" y="70207"/>
          <a:ext cx="5098166" cy="509816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758029C-CB88-4CF8-95B3-BFAB49990EA7}">
      <dsp:nvSpPr>
        <dsp:cNvPr id="0" name=""/>
        <dsp:cNvSpPr/>
      </dsp:nvSpPr>
      <dsp:spPr>
        <a:xfrm>
          <a:off x="2599488" y="231938"/>
          <a:ext cx="5098166" cy="509816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4">
                <a:hueOff val="-4135930"/>
                <a:satOff val="23223"/>
                <a:lumOff val="-1078"/>
                <a:alphaOff val="0"/>
                <a:lumMod val="95000"/>
              </a:schemeClr>
            </a:gs>
            <a:gs pos="100000">
              <a:schemeClr val="accent4">
                <a:hueOff val="-4135930"/>
                <a:satOff val="23223"/>
                <a:lumOff val="-1078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-4135930"/>
              <a:satOff val="23223"/>
              <a:lumOff val="-1078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DFE332A-F5C9-4C65-9863-AEA33F2B1C4F}">
      <dsp:nvSpPr>
        <dsp:cNvPr id="0" name=""/>
        <dsp:cNvSpPr/>
      </dsp:nvSpPr>
      <dsp:spPr>
        <a:xfrm>
          <a:off x="2505683" y="70207"/>
          <a:ext cx="5098166" cy="509816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4">
                <a:hueOff val="-8271860"/>
                <a:satOff val="46445"/>
                <a:lumOff val="-2156"/>
                <a:alphaOff val="0"/>
                <a:lumMod val="95000"/>
              </a:schemeClr>
            </a:gs>
            <a:gs pos="100000">
              <a:schemeClr val="accent4">
                <a:hueOff val="-8271860"/>
                <a:satOff val="46445"/>
                <a:lumOff val="-2156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-8271860"/>
              <a:satOff val="46445"/>
              <a:lumOff val="-2156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1/layout/ThemePictureAccent">
  <dgm:title val="Акцент на главном рисунке"/>
  <dgm:desc val="Служит для отображения группы рисунков, в которой первый рисунок  — самый большой и расположен по центру. Может содержать до шести рисунков уровня 1. Неиспользуемые рисунки не отображаются, но остаются доступными при смене макета.  Рекомендуется использовать небольшие объемы текста."/>
  <dgm:catLst>
    <dgm:cat type="picture" pri="13250"/>
    <dgm:cat type="officeonline" pri="4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  <dgm:pt modelId="50">
          <dgm:prSet phldr="1"/>
        </dgm:pt>
        <dgm:pt modelId="60">
          <dgm:prSet phldr="1"/>
        </dgm:pt>
      </dgm:ptLst>
      <dgm:cxnLst>
        <dgm:cxn modelId="70" srcId="0" destId="10" srcOrd="0" destOrd="0"/>
        <dgm:cxn modelId="80" srcId="0" destId="20" srcOrd="1" destOrd="0"/>
        <dgm:cxn modelId="90" srcId="0" destId="30" srcOrd="2" destOrd="0"/>
        <dgm:cxn modelId="100" srcId="0" destId="40" srcOrd="3" destOrd="0"/>
        <dgm:cxn modelId="110" srcId="0" destId="50" srcOrd="4" destOrd="0"/>
        <dgm:cxn modelId="120" srcId="0" destId="60" srcOrd="5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6"/>
      <dgm:chPref val="6"/>
      <dgm:dir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5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l" for="ch" forName="Accent1" refType="w" fact="0.049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l" for="ch" forName="Image2" refType="w" fact="0.6099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l" for="ch" forName="Accent2" refType="w" fact="0.6338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l" for="ch" forName="Text1" refType="w" fact="0.049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l" for="ch" forName="Text2" refType="w" fact="0.633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6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l" for="ch" forName="Accent1" refType="w" fact="0.0326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l" for="ch" forName="Image3" refType="w" fact="0.6846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l" for="ch" forName="Accent3" refType="w" fact="0.7006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l" for="ch" forName="Image2" refType="w" fact="0.4054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l" for="ch" forName="Accent2" refType="w" fact="0.4213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l" for="ch" forName="Text1" refType="w" fact="0.0326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l" for="ch" forName="Text2" refType="w" fact="0.4211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l" for="ch" forName="Text3" refType="w" fact="0.7006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7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l" for="ch" forName="Image1" refType="w" fact="0.1498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l" for="ch" forName="Accent1" refType="w" fact="0.1774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l" for="ch" forName="Image4" refType="w" fact="0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l" for="ch" forName="Accent4" refType="w" fact="0.0136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l" for="ch" forName="Image3" refType="w" fact="0.7318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l" for="ch" forName="Accent3" refType="w" fact="0.745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l" for="ch" forName="Accent2" refType="w" fact="0.508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l" for="ch" forName="Text1" refType="w" fact="0.1774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l" for="ch" forName="Text2" refType="w" fact="0.5078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l" for="ch" forName="Text3" refType="w" fact="0.745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l" for="ch" forName="Text4" refType="w" fact="0.0136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8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9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Image6" refType="w" fact="0.151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l" for="ch" forName="Accent6" refType="w" fact="0.1648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6" refType="w" fact="0.1648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if>
      <dgm:else name="Name10">
        <dgm:choose name="Name11">
          <dgm:if name="Name12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13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r" for="ch" forName="Accent1" refType="w" fact="0.951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r" for="ch" forName="Image2" refType="w" fact="0.3901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r" for="ch" forName="Accent2" refType="w" fact="0.3662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r" for="ch" forName="Text1" refType="w" fact="0.951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r" for="ch" forName="Text2" refType="w" fact="0.366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14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r" for="ch" forName="Accent1" refType="w" fact="0.9674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r" for="ch" forName="Image3" refType="w" fact="0.3154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r" for="ch" forName="Accent3" refType="w" fact="0.2994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r" for="ch" forName="Image2" refType="w" fact="0.5946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r" for="ch" forName="Accent2" refType="w" fact="0.5787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r" for="ch" forName="Text1" refType="w" fact="0.9674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r" for="ch" forName="Text2" refType="w" fact="0.5789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r" for="ch" forName="Text3" refType="w" fact="0.2994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15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r" for="ch" forName="Image1" refType="w" fact="0.8502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r" for="ch" forName="Accent1" refType="w" fact="0.8226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r" for="ch" forName="Image4" refType="w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r" for="ch" forName="Accent4" refType="w" fact="0.9864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r" for="ch" forName="Image3" refType="w" fact="0.2682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r" for="ch" forName="Accent3" refType="w" fact="0.254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r" for="ch" forName="Accent2" refType="w" fact="0.492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r" for="ch" forName="Text1" refType="w" fact="0.8226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r" for="ch" forName="Text2" refType="w" fact="0.4922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r" for="ch" forName="Text3" refType="w" fact="0.254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r" for="ch" forName="Text4" refType="w" fact="0.9864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16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2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17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1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Image6" refType="w" fact="0.849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r" for="ch" forName="Accent6" refType="w" fact="0.8352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6" refType="w" fact="0.8352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else>
    </dgm:choose>
    <dgm:forEach name="wrapper" axis="self" ptType="parTrans">
      <dgm:forEach name="ImageRepeat" axis="self"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forEach>
      <dgm:forEach name="accentRepeat" axis="self">
        <dgm:layoutNode name="Accent" styleLbl="parChTrans1D1">
          <dgm:alg type="sp"/>
          <dgm:shape xmlns:r="http://schemas.openxmlformats.org/officeDocument/2006/relationships" type="rect" r:blip="">
            <dgm:adjLst/>
          </dgm:shape>
          <dgm:presOf/>
        </dgm:layoutNode>
      </dgm:forEach>
    </dgm:forEach>
    <dgm:forEach name="Name18" axis="ch" ptType="node" cnt="1">
      <dgm:layoutNode name="Image1">
        <dgm:alg type="sp"/>
        <dgm:shape xmlns:r="http://schemas.openxmlformats.org/officeDocument/2006/relationships" r:blip="">
          <dgm:adjLst/>
        </dgm:shape>
        <dgm:presOf/>
        <dgm:forEach name="Name19" ref="ImageRepeat"/>
      </dgm:layoutNode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"/>
      </dgm:layoutNode>
      <dgm:layoutNode name="Text1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  <dgm:param type="lnSpPar" val="100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1" axis="ch" ptType="node" st="2" cnt="1">
      <dgm:layoutNode name="Image2">
        <dgm:alg type="sp"/>
        <dgm:shape xmlns:r="http://schemas.openxmlformats.org/officeDocument/2006/relationships" r:blip="">
          <dgm:adjLst/>
        </dgm:shape>
        <dgm:presOf/>
        <dgm:forEach name="Name22" ref="ImageRepeat"/>
      </dgm:layoutNode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23" ref="accentRepeat"/>
      </dgm:layoutNode>
      <dgm:layoutNode name="Text2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4" axis="ch" ptType="node" st="3" cnt="1">
      <dgm:layoutNode name="Image3">
        <dgm:alg type="sp"/>
        <dgm:shape xmlns:r="http://schemas.openxmlformats.org/officeDocument/2006/relationships" r:blip="">
          <dgm:adjLst/>
        </dgm:shape>
        <dgm:presOf/>
        <dgm:forEach name="Name25" ref="ImageRepeat"/>
      </dgm:layoutNode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26" ref="accentRepeat"/>
      </dgm:layoutNode>
      <dgm:layoutNode name="Text3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7" axis="ch" ptType="node" st="4" cnt="1">
      <dgm:layoutNode name="Image4">
        <dgm:alg type="sp"/>
        <dgm:shape xmlns:r="http://schemas.openxmlformats.org/officeDocument/2006/relationships" r:blip="">
          <dgm:adjLst/>
        </dgm:shape>
        <dgm:presOf/>
        <dgm:forEach name="Name28" ref="ImageRepeat"/>
      </dgm:layoutNode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9" ref="accentRepeat"/>
      </dgm:layoutNode>
      <dgm:layoutNode name="Text4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0" axis="ch" ptType="node" st="5" cnt="1">
      <dgm:layoutNode name="Image5">
        <dgm:alg type="sp"/>
        <dgm:shape xmlns:r="http://schemas.openxmlformats.org/officeDocument/2006/relationships" r:blip="">
          <dgm:adjLst/>
        </dgm:shape>
        <dgm:presOf/>
        <dgm:forEach name="Name31" ref="ImageRepeat"/>
      </dgm:layoutNode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Text5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3" axis="ch" ptType="node" st="6" cnt="1">
      <dgm:layoutNode name="Image6">
        <dgm:alg type="sp"/>
        <dgm:shape xmlns:r="http://schemas.openxmlformats.org/officeDocument/2006/relationships" r:blip="">
          <dgm:adjLst/>
        </dgm:shape>
        <dgm:presOf/>
        <dgm:forEach name="Name34" ref="ImageRepeat"/>
      </dgm:layoutNode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Text6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1/layout/TabList">
  <dgm:title val="Список вкладок"/>
  <dgm:desc val="Служит для отображения непоследовательных или сгруппированных блоков данных. Рекомендуется использовать для списков с текстом уровня 1 небольшого объема. Первый текст уровня 2 отображается рядом с текстом уровня 1, а остальной текст уровня 2 — под текстом уровня 1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C08626-CB92-4AC5-BA83-117E56C8B216}" type="datetimeFigureOut">
              <a:rPr lang="ru-RU" smtClean="0"/>
              <a:t>22.08.2014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2C4F42-939B-4F67-8DE3-740B64ECA4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59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C4F42-939B-4F67-8DE3-740B64ECA47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654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3183D-E340-4C5E-9F1B-73E81A7B18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995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22.08.2014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12" Type="http://schemas.openxmlformats.org/officeDocument/2006/relationships/image" Target="../media/image27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diagramLayout" Target="../diagrams/layout13.xml"/><Relationship Id="rId7" Type="http://schemas.openxmlformats.org/officeDocument/2006/relationships/image" Target="../media/image28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10" Type="http://schemas.microsoft.com/office/2007/relationships/hdphoto" Target="../media/hdphoto10.wdp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13" Type="http://schemas.openxmlformats.org/officeDocument/2006/relationships/diagramData" Target="../diagrams/data16.xml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microsoft.com/office/2007/relationships/diagramDrawing" Target="../diagrams/drawing15.xml"/><Relationship Id="rId17" Type="http://schemas.microsoft.com/office/2007/relationships/diagramDrawing" Target="../diagrams/drawing16.xml"/><Relationship Id="rId2" Type="http://schemas.openxmlformats.org/officeDocument/2006/relationships/image" Target="../media/image30.png"/><Relationship Id="rId16" Type="http://schemas.openxmlformats.org/officeDocument/2006/relationships/diagramColors" Target="../diagrams/colors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diagramColors" Target="../diagrams/colors15.xml"/><Relationship Id="rId5" Type="http://schemas.openxmlformats.org/officeDocument/2006/relationships/image" Target="../media/image33.png"/><Relationship Id="rId15" Type="http://schemas.openxmlformats.org/officeDocument/2006/relationships/diagramQuickStyle" Target="../diagrams/quickStyle16.xml"/><Relationship Id="rId10" Type="http://schemas.openxmlformats.org/officeDocument/2006/relationships/diagramQuickStyle" Target="../diagrams/quickStyle15.xml"/><Relationship Id="rId4" Type="http://schemas.openxmlformats.org/officeDocument/2006/relationships/image" Target="../media/image32.png"/><Relationship Id="rId9" Type="http://schemas.openxmlformats.org/officeDocument/2006/relationships/diagramLayout" Target="../diagrams/layout15.xml"/><Relationship Id="rId14" Type="http://schemas.openxmlformats.org/officeDocument/2006/relationships/diagramLayout" Target="../diagrams/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1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openxmlformats.org/officeDocument/2006/relationships/image" Target="../media/image18.png"/><Relationship Id="rId2" Type="http://schemas.openxmlformats.org/officeDocument/2006/relationships/image" Target="../media/image1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6.png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13" Type="http://schemas.openxmlformats.org/officeDocument/2006/relationships/diagramLayout" Target="../diagrams/layout10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12" Type="http://schemas.openxmlformats.org/officeDocument/2006/relationships/diagramData" Target="../diagrams/data10.xml"/><Relationship Id="rId2" Type="http://schemas.openxmlformats.org/officeDocument/2006/relationships/diagramData" Target="../diagrams/data8.xml"/><Relationship Id="rId16" Type="http://schemas.microsoft.com/office/2007/relationships/diagramDrawing" Target="../diagrams/drawing10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5" Type="http://schemas.openxmlformats.org/officeDocument/2006/relationships/diagramColors" Target="../diagrams/colors10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Relationship Id="rId14" Type="http://schemas.openxmlformats.org/officeDocument/2006/relationships/diagramQuickStyle" Target="../diagrams/quickStyl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9532" y="5013176"/>
            <a:ext cx="8388932" cy="1728192"/>
          </a:xfrm>
        </p:spPr>
        <p:txBody>
          <a:bodyPr>
            <a:noAutofit/>
          </a:bodyPr>
          <a:lstStyle/>
          <a:p>
            <a:pPr algn="r">
              <a:spcAft>
                <a:spcPts val="0"/>
              </a:spcAft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Инновационный образовательный проект МБОУ «Северский лицей»</a:t>
            </a:r>
          </a:p>
          <a:p>
            <a:pPr>
              <a:spcAft>
                <a:spcPts val="0"/>
              </a:spcAft>
            </a:pPr>
            <a:r>
              <a:rPr lang="ru-RU" sz="18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Чеботкова</a:t>
            </a: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Любовь Васильевна, </a:t>
            </a:r>
          </a:p>
          <a:p>
            <a:pPr>
              <a:spcAft>
                <a:spcPts val="0"/>
              </a:spcAft>
            </a:pP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заместитель директора по МР, член авторского коллектива</a:t>
            </a:r>
            <a:endParaRPr lang="ru-RU" sz="16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8928992" cy="1656184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Разработка и апробация модели открытого обогащенного образовательного пространства для развития различных видов детской одаренности в познавательной, художественно-эстетической и коммуникативной деятельности</a:t>
            </a:r>
            <a:endParaRPr lang="ru-RU" sz="2800" b="1" cap="none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3" descr="\\192.168.110.1\incoming\000.Чеботкова Л.В\Конкурс лучших ОУ\на конкурс фото\баннер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9879"/>
            <a:ext cx="4104456" cy="27363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4" descr="\\192.168.110.1\incoming\000.Чеботкова Л.В\Конкурс лучших ОУ\на конкурс фото\P103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807" y="2209879"/>
            <a:ext cx="4032448" cy="27574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2212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412012935"/>
              </p:ext>
            </p:extLst>
          </p:nvPr>
        </p:nvGraphicFramePr>
        <p:xfrm>
          <a:off x="251520" y="0"/>
          <a:ext cx="9001000" cy="6957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71218436"/>
              </p:ext>
            </p:extLst>
          </p:nvPr>
        </p:nvGraphicFramePr>
        <p:xfrm>
          <a:off x="0" y="188640"/>
          <a:ext cx="8964488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2656"/>
            <a:ext cx="1944216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7987655"/>
              </p:ext>
            </p:extLst>
          </p:nvPr>
        </p:nvGraphicFramePr>
        <p:xfrm>
          <a:off x="899592" y="332656"/>
          <a:ext cx="7416824" cy="594360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664296"/>
                <a:gridCol w="4752528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Образовательные технологии</a:t>
                      </a:r>
                      <a:endParaRPr lang="ru-RU" sz="2400" dirty="0"/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solidFill>
                            <a:schemeClr val="bg1"/>
                          </a:solidFill>
                        </a:rPr>
                        <a:t>На основе личностной</a:t>
                      </a:r>
                      <a:r>
                        <a:rPr lang="ru-RU" b="1" i="1" baseline="0" dirty="0" smtClean="0">
                          <a:solidFill>
                            <a:schemeClr val="bg1"/>
                          </a:solidFill>
                        </a:rPr>
                        <a:t> ориентации</a:t>
                      </a:r>
                      <a:endParaRPr lang="ru-RU" b="1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/>
                        <a:t>Педагогика сотрудничества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/>
                        <a:t>Система инновационной оценки «портфолио»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/>
                        <a:t>Личностно-ориентированное</a:t>
                      </a: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solidFill>
                            <a:schemeClr val="bg1"/>
                          </a:solidFill>
                        </a:rPr>
                        <a:t>На основе активизации и интенсификации деятельности учащихся</a:t>
                      </a:r>
                      <a:endParaRPr lang="ru-RU" b="1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/>
                        <a:t>Игровые технологии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/>
                        <a:t>Проблемное обучение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/>
                        <a:t>Проблемно-диалогическое обучение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/>
                        <a:t>Дебаты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/>
                        <a:t>Технологии уровневой дифференциации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/>
                        <a:t>Технология коммуникативного обучения иноязычной культуре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/>
                        <a:t>Групповые технологии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/>
                        <a:t>ИКТ</a:t>
                      </a:r>
                      <a:r>
                        <a:rPr lang="ru-RU" baseline="0" dirty="0" smtClean="0"/>
                        <a:t> </a:t>
                      </a:r>
                      <a:endParaRPr lang="ru-RU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/>
                        <a:t>РКМЧП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/>
                        <a:t>Проектно-исследовательские технологии</a:t>
                      </a: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solidFill>
                            <a:schemeClr val="bg1"/>
                          </a:solidFill>
                        </a:rPr>
                        <a:t>Развивающего обучения</a:t>
                      </a:r>
                      <a:endParaRPr lang="ru-RU" b="1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/>
                        <a:t>Система </a:t>
                      </a:r>
                      <a:r>
                        <a:rPr lang="ru-RU" dirty="0" err="1" smtClean="0"/>
                        <a:t>Д.Б.Эльконина-В.В.Давыдова</a:t>
                      </a:r>
                      <a:endParaRPr lang="ru-RU" dirty="0" smtClean="0"/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638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573" y="5877272"/>
            <a:ext cx="8707239" cy="1143000"/>
          </a:xfrm>
        </p:spPr>
        <p:txBody>
          <a:bodyPr/>
          <a:lstStyle/>
          <a:p>
            <a:r>
              <a:rPr lang="ru-RU" sz="2800" dirty="0" smtClean="0"/>
              <a:t>Структура управления ОЦ «Факел»</a:t>
            </a:r>
            <a:endParaRPr lang="ru-RU" sz="2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197526556"/>
              </p:ext>
            </p:extLst>
          </p:nvPr>
        </p:nvGraphicFramePr>
        <p:xfrm>
          <a:off x="395536" y="260648"/>
          <a:ext cx="8496944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7176"/>
            <a:ext cx="4131736" cy="54680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40768"/>
            <a:ext cx="4695899" cy="33095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92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5699461"/>
            <a:ext cx="6512511" cy="1143000"/>
          </a:xfrm>
        </p:spPr>
        <p:txBody>
          <a:bodyPr/>
          <a:lstStyle/>
          <a:p>
            <a:r>
              <a:rPr lang="ru-RU" sz="2800" dirty="0" smtClean="0"/>
              <a:t>Результаты реализации проекта</a:t>
            </a:r>
            <a:endParaRPr lang="ru-RU" sz="28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017232187"/>
              </p:ext>
            </p:extLst>
          </p:nvPr>
        </p:nvGraphicFramePr>
        <p:xfrm>
          <a:off x="611560" y="332656"/>
          <a:ext cx="7992888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2464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0025"/>
            <a:ext cx="2986288" cy="30129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00025"/>
            <a:ext cx="3888493" cy="29163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84784"/>
            <a:ext cx="3562150" cy="26716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77" y="4025766"/>
            <a:ext cx="3804816" cy="25504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573016"/>
            <a:ext cx="3474906" cy="23042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158" y="4025766"/>
            <a:ext cx="2976391" cy="25819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graphicFrame>
        <p:nvGraphicFramePr>
          <p:cNvPr id="11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486949"/>
              </p:ext>
            </p:extLst>
          </p:nvPr>
        </p:nvGraphicFramePr>
        <p:xfrm>
          <a:off x="395536" y="188640"/>
          <a:ext cx="8352928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416523813"/>
              </p:ext>
            </p:extLst>
          </p:nvPr>
        </p:nvGraphicFramePr>
        <p:xfrm>
          <a:off x="1403648" y="1940139"/>
          <a:ext cx="6336704" cy="3399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76641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2052685"/>
              </p:ext>
            </p:extLst>
          </p:nvPr>
        </p:nvGraphicFramePr>
        <p:xfrm>
          <a:off x="683568" y="656692"/>
          <a:ext cx="7992888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26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6" b="2832"/>
          <a:stretch/>
        </p:blipFill>
        <p:spPr bwMode="auto">
          <a:xfrm>
            <a:off x="326928" y="284471"/>
            <a:ext cx="2495056" cy="36223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943" y="2852936"/>
            <a:ext cx="2368847" cy="3644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88640"/>
            <a:ext cx="3009900" cy="152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489" y="4437112"/>
            <a:ext cx="3240360" cy="2265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07"/>
          <a:stretch/>
        </p:blipFill>
        <p:spPr bwMode="auto">
          <a:xfrm>
            <a:off x="6588224" y="284471"/>
            <a:ext cx="2333625" cy="3432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7" t="3016" r="3300" b="4471"/>
          <a:stretch/>
        </p:blipFill>
        <p:spPr bwMode="auto">
          <a:xfrm>
            <a:off x="4716016" y="1564122"/>
            <a:ext cx="2299487" cy="3301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8" t="2369" r="7244"/>
          <a:stretch/>
        </p:blipFill>
        <p:spPr bwMode="auto">
          <a:xfrm>
            <a:off x="251520" y="4182405"/>
            <a:ext cx="2388810" cy="2345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995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5877272"/>
            <a:ext cx="7478216" cy="1143000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 smtClean="0"/>
              <a:t>Цели современного образования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202120"/>
            <a:ext cx="7402478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908720"/>
            <a:ext cx="5254497" cy="425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16632"/>
            <a:ext cx="7647637" cy="5993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80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03"/>
          <a:stretch/>
        </p:blipFill>
        <p:spPr bwMode="auto">
          <a:xfrm>
            <a:off x="2627783" y="188640"/>
            <a:ext cx="2068660" cy="133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3820" y="5733256"/>
            <a:ext cx="7406208" cy="574000"/>
          </a:xfrm>
        </p:spPr>
        <p:txBody>
          <a:bodyPr/>
          <a:lstStyle/>
          <a:p>
            <a:r>
              <a:rPr lang="ru-RU" sz="3600" dirty="0" smtClean="0"/>
              <a:t>Актуальность проекта</a:t>
            </a:r>
            <a:endParaRPr lang="ru-RU" sz="36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231779160"/>
              </p:ext>
            </p:extLst>
          </p:nvPr>
        </p:nvGraphicFramePr>
        <p:xfrm>
          <a:off x="251520" y="3140968"/>
          <a:ext cx="8712968" cy="2160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858255241"/>
              </p:ext>
            </p:extLst>
          </p:nvPr>
        </p:nvGraphicFramePr>
        <p:xfrm>
          <a:off x="2339752" y="2758010"/>
          <a:ext cx="4896544" cy="2975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1" r="10933"/>
          <a:stretch/>
        </p:blipFill>
        <p:spPr bwMode="auto">
          <a:xfrm>
            <a:off x="490561" y="351334"/>
            <a:ext cx="1965533" cy="1771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245" y="312164"/>
            <a:ext cx="1694996" cy="1748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9" t="28180" r="18419" b="12342"/>
          <a:stretch/>
        </p:blipFill>
        <p:spPr bwMode="auto">
          <a:xfrm>
            <a:off x="2896072" y="1909261"/>
            <a:ext cx="3600743" cy="3653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14134" y="4792824"/>
            <a:ext cx="36423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Способы построения среды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978" y="1330896"/>
            <a:ext cx="1656184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r="13056" b="10193"/>
          <a:stretch/>
        </p:blipFill>
        <p:spPr bwMode="auto">
          <a:xfrm>
            <a:off x="5303278" y="1363686"/>
            <a:ext cx="2495373" cy="1394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27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Миссия 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1"/>
          </p:nvPr>
        </p:nvSpPr>
        <p:spPr>
          <a:xfrm>
            <a:off x="323528" y="1412776"/>
            <a:ext cx="4038600" cy="4525963"/>
          </a:xfrm>
        </p:spPr>
        <p:txBody>
          <a:bodyPr>
            <a:noAutofit/>
          </a:bodyPr>
          <a:lstStyle/>
          <a:p>
            <a:r>
              <a:rPr lang="ru-RU" sz="2000" dirty="0"/>
              <a:t>М</a:t>
            </a:r>
            <a:r>
              <a:rPr lang="ru-RU" sz="2000" dirty="0" smtClean="0"/>
              <a:t>одель </a:t>
            </a:r>
            <a:r>
              <a:rPr lang="ru-RU" sz="2000" dirty="0"/>
              <a:t>открытого обогащенного образовательного пространства для развития различных видов детской одаренности в познавательной, художественно-эстетической и коммуникативной деятельности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260" y="1484784"/>
            <a:ext cx="4686333" cy="3009478"/>
          </a:xfrm>
        </p:spPr>
      </p:pic>
      <p:sp>
        <p:nvSpPr>
          <p:cNvPr id="8" name="Прямоугольник 7"/>
          <p:cNvSpPr/>
          <p:nvPr/>
        </p:nvSpPr>
        <p:spPr>
          <a:xfrm>
            <a:off x="4932040" y="1988840"/>
            <a:ext cx="316835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Центр </a:t>
            </a:r>
          </a:p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«Факел»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9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5260287"/>
              </p:ext>
            </p:extLst>
          </p:nvPr>
        </p:nvGraphicFramePr>
        <p:xfrm>
          <a:off x="251520" y="4149080"/>
          <a:ext cx="8740799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5219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  <p:bldGraphic spid="9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06"/>
          <a:stretch/>
        </p:blipFill>
        <p:spPr bwMode="auto">
          <a:xfrm>
            <a:off x="251520" y="-614199"/>
            <a:ext cx="8640960" cy="9764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Объект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720678403"/>
              </p:ext>
            </p:extLst>
          </p:nvPr>
        </p:nvGraphicFramePr>
        <p:xfrm>
          <a:off x="1043608" y="731838"/>
          <a:ext cx="7200800" cy="5361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Штриховая стрелка вправо 6"/>
          <p:cNvSpPr/>
          <p:nvPr/>
        </p:nvSpPr>
        <p:spPr>
          <a:xfrm rot="18141792">
            <a:off x="-1227501" y="2560609"/>
            <a:ext cx="6800069" cy="1336338"/>
          </a:xfrm>
          <a:prstGeom prst="stripedRightArrow">
            <a:avLst/>
          </a:prstGeom>
          <a:ln>
            <a:solidFill>
              <a:srgbClr val="00B0F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 prst="riblet"/>
            <a:contourClr>
              <a:schemeClr val="accent1">
                <a:shade val="30000"/>
                <a:satMod val="12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Лицейский олимпиадный центр «Факел»</a:t>
            </a:r>
          </a:p>
          <a:p>
            <a:pPr algn="ctr"/>
            <a:r>
              <a:rPr lang="ru-RU" sz="2400" dirty="0" smtClean="0"/>
              <a:t>2-11 классы</a:t>
            </a: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021288"/>
            <a:ext cx="8672751" cy="782960"/>
          </a:xfrm>
        </p:spPr>
        <p:txBody>
          <a:bodyPr/>
          <a:lstStyle/>
          <a:p>
            <a:r>
              <a:rPr lang="ru-RU" sz="4000" dirty="0" smtClean="0"/>
              <a:t>Внутренняя внеурочная среда</a:t>
            </a:r>
            <a:endParaRPr lang="ru-RU" sz="4000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910207339"/>
              </p:ext>
            </p:extLst>
          </p:nvPr>
        </p:nvGraphicFramePr>
        <p:xfrm>
          <a:off x="16362" y="1412776"/>
          <a:ext cx="7488832" cy="4568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18209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252434502"/>
              </p:ext>
            </p:extLst>
          </p:nvPr>
        </p:nvGraphicFramePr>
        <p:xfrm>
          <a:off x="-6517232" y="116632"/>
          <a:ext cx="21530392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66092" y="980728"/>
            <a:ext cx="1330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Сентябрь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1628800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Октябрь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2866" y="2060848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Ноябрь-декабрь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9372" y="2924944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Январь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9845" y="357663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Февраль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5030" y="4240650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Март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754" y="4869160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9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Апрель </a:t>
            </a:r>
            <a:endParaRPr lang="ru-RU" b="1" dirty="0">
              <a:solidFill>
                <a:srgbClr val="9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2166" y="5517232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268" y="6165304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9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Февраль-март</a:t>
            </a:r>
            <a:endParaRPr lang="ru-RU" b="1" dirty="0">
              <a:solidFill>
                <a:srgbClr val="9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005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79512" y="44624"/>
            <a:ext cx="8568952" cy="1080120"/>
          </a:xfrm>
          <a:effectLst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 smtClean="0"/>
              <a:t>Ценностные ориентации образовательного пространства</a:t>
            </a:r>
            <a:endParaRPr lang="ru-RU" sz="3600" dirty="0"/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537294202"/>
              </p:ext>
            </p:extLst>
          </p:nvPr>
        </p:nvGraphicFramePr>
        <p:xfrm>
          <a:off x="-612576" y="1340768"/>
          <a:ext cx="10297144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623176"/>
              </p:ext>
            </p:extLst>
          </p:nvPr>
        </p:nvGraphicFramePr>
        <p:xfrm>
          <a:off x="323528" y="1196752"/>
          <a:ext cx="2448272" cy="279042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  <a:reflection blurRad="6350" stA="52000" endA="300" endPos="35000" dir="5400000" sy="-100000" algn="bl" rotWithShape="0"/>
                </a:effectLst>
                <a:tableStyleId>{7DF18680-E054-41AD-8BC1-D1AEF772440D}</a:tableStyleId>
              </a:tblPr>
              <a:tblGrid>
                <a:gridCol w="2448272"/>
              </a:tblGrid>
              <a:tr h="408045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Название курса</a:t>
                      </a:r>
                      <a:endParaRPr lang="ru-RU" sz="1800" dirty="0"/>
                    </a:p>
                  </a:txBody>
                  <a:tcPr/>
                </a:tc>
              </a:tr>
              <a:tr h="40804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Юный математик</a:t>
                      </a:r>
                      <a:endParaRPr lang="ru-RU" sz="1600" dirty="0"/>
                    </a:p>
                  </a:txBody>
                  <a:tcPr/>
                </a:tc>
              </a:tr>
              <a:tr h="40804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Юный программист</a:t>
                      </a:r>
                      <a:endParaRPr lang="ru-RU" sz="1600" dirty="0"/>
                    </a:p>
                  </a:txBody>
                  <a:tcPr/>
                </a:tc>
              </a:tr>
              <a:tr h="40804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Юный естествоиспытатель</a:t>
                      </a:r>
                      <a:endParaRPr lang="ru-RU" sz="1600" dirty="0"/>
                    </a:p>
                  </a:txBody>
                  <a:tcPr/>
                </a:tc>
              </a:tr>
              <a:tr h="40804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Английский на оксфордском уровне</a:t>
                      </a:r>
                      <a:endParaRPr lang="ru-RU" sz="1600" dirty="0"/>
                    </a:p>
                  </a:txBody>
                  <a:tcPr/>
                </a:tc>
              </a:tr>
              <a:tr h="408045">
                <a:tc>
                  <a:txBody>
                    <a:bodyPr/>
                    <a:lstStyle/>
                    <a:p>
                      <a:r>
                        <a:rPr lang="ru-RU" sz="1600" b="1" i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Всего 17 курсов</a:t>
                      </a:r>
                      <a:endParaRPr lang="ru-RU" sz="1600" b="1" i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805251"/>
              </p:ext>
            </p:extLst>
          </p:nvPr>
        </p:nvGraphicFramePr>
        <p:xfrm>
          <a:off x="6516216" y="1412776"/>
          <a:ext cx="2520280" cy="358140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  <a:reflection blurRad="6350" stA="50000" endA="300" endPos="38500" dist="50800" dir="5400000" sy="-100000" algn="bl" rotWithShape="0"/>
                </a:effectLst>
                <a:tableStyleId>{775DCB02-9BB8-47FD-8907-85C794F793BA}</a:tableStyleId>
              </a:tblPr>
              <a:tblGrid>
                <a:gridCol w="252028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курса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effectLst/>
                        </a:rPr>
                        <a:t>Развитие познавательных способностей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effectLst/>
                        </a:rPr>
                        <a:t>Техники понимания информационных текстов. Техники </a:t>
                      </a:r>
                      <a:r>
                        <a:rPr lang="ru-RU" sz="1600" kern="1200" dirty="0" err="1" smtClean="0">
                          <a:effectLst/>
                        </a:rPr>
                        <a:t>скорочтения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effectLst/>
                        </a:rPr>
                        <a:t>Проблема. Гипотеза. Задача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Знак. Система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i="1" dirty="0" smtClean="0">
                          <a:solidFill>
                            <a:srgbClr val="164A3B"/>
                          </a:solidFill>
                        </a:rPr>
                        <a:t>Всего 10 курсов</a:t>
                      </a:r>
                      <a:endParaRPr lang="ru-RU" sz="1600" b="1" i="1" dirty="0">
                        <a:solidFill>
                          <a:srgbClr val="164A3B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728004"/>
              </p:ext>
            </p:extLst>
          </p:nvPr>
        </p:nvGraphicFramePr>
        <p:xfrm>
          <a:off x="683568" y="4149080"/>
          <a:ext cx="2736304" cy="242824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  <a:reflection blurRad="6350" stA="50000" endA="300" endPos="55500" dist="50800" dir="5400000" sy="-100000" algn="bl" rotWithShape="0"/>
                </a:effectLst>
                <a:tableStyleId>{69C7853C-536D-4A76-A0AE-DD22124D55A5}</a:tableStyleId>
              </a:tblPr>
              <a:tblGrid>
                <a:gridCol w="2736304"/>
              </a:tblGrid>
              <a:tr h="226824"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курса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Учусь создавать проекты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Авторские куклы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Школа журналистики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Игры, формирующие личность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i="1" dirty="0" smtClean="0">
                          <a:solidFill>
                            <a:srgbClr val="006600"/>
                          </a:solidFill>
                        </a:rPr>
                        <a:t>Всего 14 курсов</a:t>
                      </a:r>
                      <a:endParaRPr lang="ru-RU" sz="1600" b="1" i="1" dirty="0">
                        <a:solidFill>
                          <a:srgbClr val="0066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519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3781089906"/>
              </p:ext>
            </p:extLst>
          </p:nvPr>
        </p:nvGraphicFramePr>
        <p:xfrm>
          <a:off x="2339752" y="332656"/>
          <a:ext cx="6480720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5373216"/>
            <a:ext cx="6383538" cy="1143000"/>
          </a:xfrm>
        </p:spPr>
        <p:txBody>
          <a:bodyPr/>
          <a:lstStyle/>
          <a:p>
            <a:pPr algn="r"/>
            <a:r>
              <a:rPr lang="ru-RU" sz="4000" dirty="0" smtClean="0"/>
              <a:t>Принципы организации пространства</a:t>
            </a:r>
            <a:endParaRPr lang="ru-RU" sz="4000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382903574"/>
              </p:ext>
            </p:extLst>
          </p:nvPr>
        </p:nvGraphicFramePr>
        <p:xfrm>
          <a:off x="2843808" y="1556792"/>
          <a:ext cx="5472608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928544045"/>
              </p:ext>
            </p:extLst>
          </p:nvPr>
        </p:nvGraphicFramePr>
        <p:xfrm>
          <a:off x="-1188640" y="188640"/>
          <a:ext cx="9865096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4602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6" grpId="0">
        <p:bldAsOne/>
      </p:bldGraphic>
      <p:bldGraphic spid="7" grpId="0">
        <p:bldAsOne/>
      </p:bldGraphic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2632</TotalTime>
  <Words>493</Words>
  <Application>Microsoft Office PowerPoint</Application>
  <PresentationFormat>Экран (4:3)</PresentationFormat>
  <Paragraphs>131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Воздушный поток</vt:lpstr>
      <vt:lpstr>Разработка и апробация модели открытого обогащенного образовательного пространства для развития различных видов детской одаренности в познавательной, художественно-эстетической и коммуникативной деятельности</vt:lpstr>
      <vt:lpstr>Презентация PowerPoint</vt:lpstr>
      <vt:lpstr>Цели современного образования</vt:lpstr>
      <vt:lpstr>Актуальность проекта</vt:lpstr>
      <vt:lpstr>Миссия </vt:lpstr>
      <vt:lpstr>Внутренняя внеурочная среда</vt:lpstr>
      <vt:lpstr>Презентация PowerPoint</vt:lpstr>
      <vt:lpstr>Ценностные ориентации образовательного пространства</vt:lpstr>
      <vt:lpstr>Принципы организации пространства</vt:lpstr>
      <vt:lpstr>Презентация PowerPoint</vt:lpstr>
      <vt:lpstr>Структура управления ОЦ «Факел»</vt:lpstr>
      <vt:lpstr>Результаты реализации проекта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Интеллектуально-творческая школа «Развитие»  как пространство выявления, поддержки и сопровождения одаренных и талантливых детей</dc:title>
  <dc:creator>Любовь Васильевна</dc:creator>
  <cp:lastModifiedBy>Алена Александровна</cp:lastModifiedBy>
  <cp:revision>222</cp:revision>
  <dcterms:created xsi:type="dcterms:W3CDTF">2013-10-20T07:31:19Z</dcterms:created>
  <dcterms:modified xsi:type="dcterms:W3CDTF">2014-08-22T03:33:16Z</dcterms:modified>
</cp:coreProperties>
</file>