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65" r:id="rId5"/>
    <p:sldId id="264" r:id="rId6"/>
    <p:sldId id="258" r:id="rId7"/>
    <p:sldId id="266" r:id="rId8"/>
    <p:sldId id="271" r:id="rId9"/>
    <p:sldId id="272" r:id="rId10"/>
    <p:sldId id="259" r:id="rId11"/>
    <p:sldId id="268" r:id="rId12"/>
    <p:sldId id="269" r:id="rId13"/>
    <p:sldId id="273" r:id="rId14"/>
    <p:sldId id="267" r:id="rId15"/>
    <p:sldId id="260" r:id="rId16"/>
    <p:sldId id="274" r:id="rId17"/>
    <p:sldId id="275" r:id="rId18"/>
    <p:sldId id="261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CD766A-EC27-4D11-BE86-DBA58EFF108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22C7B1-510F-4601-94E7-CBE22D7F6B83}">
      <dgm:prSet phldrT="[Текст]" custT="1"/>
      <dgm:spPr/>
      <dgm:t>
        <a:bodyPr/>
        <a:lstStyle/>
        <a:p>
          <a:r>
            <a:rPr lang="ru-RU" sz="2800" dirty="0" smtClean="0"/>
            <a:t>Для выявления способностей</a:t>
          </a:r>
          <a:endParaRPr lang="ru-RU" sz="2800" dirty="0"/>
        </a:p>
      </dgm:t>
    </dgm:pt>
    <dgm:pt modelId="{7EE141DA-02FF-498E-8794-CBABDE1F2484}" type="parTrans" cxnId="{D7B8FA8A-1B24-4A10-8917-7BA8D5EAB95D}">
      <dgm:prSet/>
      <dgm:spPr/>
      <dgm:t>
        <a:bodyPr/>
        <a:lstStyle/>
        <a:p>
          <a:endParaRPr lang="ru-RU" sz="2400"/>
        </a:p>
      </dgm:t>
    </dgm:pt>
    <dgm:pt modelId="{4711D36D-D922-4FE1-8090-80DBED4B9511}" type="sibTrans" cxnId="{D7B8FA8A-1B24-4A10-8917-7BA8D5EAB95D}">
      <dgm:prSet/>
      <dgm:spPr/>
      <dgm:t>
        <a:bodyPr/>
        <a:lstStyle/>
        <a:p>
          <a:endParaRPr lang="ru-RU" sz="2400"/>
        </a:p>
      </dgm:t>
    </dgm:pt>
    <dgm:pt modelId="{61A651A2-D155-4B2C-B431-2CDA123989D9}">
      <dgm:prSet phldrT="[Текст]" custT="1"/>
      <dgm:spPr/>
      <dgm:t>
        <a:bodyPr/>
        <a:lstStyle/>
        <a:p>
          <a:r>
            <a:rPr lang="ru-RU" sz="2800" dirty="0" smtClean="0"/>
            <a:t>Для развития способностей</a:t>
          </a:r>
          <a:endParaRPr lang="ru-RU" sz="2800" dirty="0"/>
        </a:p>
      </dgm:t>
    </dgm:pt>
    <dgm:pt modelId="{44C44D71-A0D4-4C6F-B970-D7BE6ADD778D}" type="parTrans" cxnId="{A8404B81-F7CE-4596-B91C-CEC7068A37FF}">
      <dgm:prSet/>
      <dgm:spPr/>
      <dgm:t>
        <a:bodyPr/>
        <a:lstStyle/>
        <a:p>
          <a:endParaRPr lang="ru-RU" sz="2400"/>
        </a:p>
      </dgm:t>
    </dgm:pt>
    <dgm:pt modelId="{55D942C0-433F-4CBC-969C-0F88B8163C0C}" type="sibTrans" cxnId="{A8404B81-F7CE-4596-B91C-CEC7068A37FF}">
      <dgm:prSet/>
      <dgm:spPr/>
      <dgm:t>
        <a:bodyPr/>
        <a:lstStyle/>
        <a:p>
          <a:endParaRPr lang="ru-RU" sz="2400"/>
        </a:p>
      </dgm:t>
    </dgm:pt>
    <dgm:pt modelId="{482C22E2-E695-4660-A3E1-D822AB242ADA}">
      <dgm:prSet phldrT="[Текст]" custT="1"/>
      <dgm:spPr/>
      <dgm:t>
        <a:bodyPr/>
        <a:lstStyle/>
        <a:p>
          <a:r>
            <a:rPr lang="ru-RU" sz="2800" dirty="0" smtClean="0"/>
            <a:t>Для материального поощрения</a:t>
          </a:r>
          <a:endParaRPr lang="ru-RU" sz="2800" dirty="0"/>
        </a:p>
      </dgm:t>
    </dgm:pt>
    <dgm:pt modelId="{E753BD7C-3468-40C0-8444-A638E1BA2F02}" type="parTrans" cxnId="{AB9492F7-0B72-4089-885F-44BDB9216F63}">
      <dgm:prSet/>
      <dgm:spPr/>
      <dgm:t>
        <a:bodyPr/>
        <a:lstStyle/>
        <a:p>
          <a:endParaRPr lang="ru-RU" sz="2400"/>
        </a:p>
      </dgm:t>
    </dgm:pt>
    <dgm:pt modelId="{2C592BB1-AF47-438C-B479-7BAAE137E076}" type="sibTrans" cxnId="{AB9492F7-0B72-4089-885F-44BDB9216F63}">
      <dgm:prSet/>
      <dgm:spPr/>
      <dgm:t>
        <a:bodyPr/>
        <a:lstStyle/>
        <a:p>
          <a:endParaRPr lang="ru-RU" sz="2400"/>
        </a:p>
      </dgm:t>
    </dgm:pt>
    <dgm:pt modelId="{2A74865A-F14B-4F51-A34A-91DD38409EB4}" type="pres">
      <dgm:prSet presAssocID="{0FCD766A-EC27-4D11-BE86-DBA58EFF10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AA0650-E6DF-4156-A826-CCE1CC4BA8A5}" type="pres">
      <dgm:prSet presAssocID="{CC22C7B1-510F-4601-94E7-CBE22D7F6B83}" presName="parentLin" presStyleCnt="0"/>
      <dgm:spPr/>
    </dgm:pt>
    <dgm:pt modelId="{5515C329-6FD5-49BA-9D6B-9A2D4F5EE8A6}" type="pres">
      <dgm:prSet presAssocID="{CC22C7B1-510F-4601-94E7-CBE22D7F6B8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96DDAFA-101E-4240-9CFF-E02E9F6434AA}" type="pres">
      <dgm:prSet presAssocID="{CC22C7B1-510F-4601-94E7-CBE22D7F6B8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8BEC2-763B-4705-B112-EA0493117190}" type="pres">
      <dgm:prSet presAssocID="{CC22C7B1-510F-4601-94E7-CBE22D7F6B83}" presName="negativeSpace" presStyleCnt="0"/>
      <dgm:spPr/>
    </dgm:pt>
    <dgm:pt modelId="{86D98EE4-6A94-4898-9556-459192EDAE14}" type="pres">
      <dgm:prSet presAssocID="{CC22C7B1-510F-4601-94E7-CBE22D7F6B83}" presName="childText" presStyleLbl="conFgAcc1" presStyleIdx="0" presStyleCnt="3">
        <dgm:presLayoutVars>
          <dgm:bulletEnabled val="1"/>
        </dgm:presLayoutVars>
      </dgm:prSet>
      <dgm:spPr/>
    </dgm:pt>
    <dgm:pt modelId="{4DC703A1-ED56-40D4-9533-5EF13272F013}" type="pres">
      <dgm:prSet presAssocID="{4711D36D-D922-4FE1-8090-80DBED4B9511}" presName="spaceBetweenRectangles" presStyleCnt="0"/>
      <dgm:spPr/>
    </dgm:pt>
    <dgm:pt modelId="{FB9374EF-DB12-4B22-B82F-390F256B34AB}" type="pres">
      <dgm:prSet presAssocID="{61A651A2-D155-4B2C-B431-2CDA123989D9}" presName="parentLin" presStyleCnt="0"/>
      <dgm:spPr/>
    </dgm:pt>
    <dgm:pt modelId="{A6B45481-CD7D-4DBC-AA60-455139461494}" type="pres">
      <dgm:prSet presAssocID="{61A651A2-D155-4B2C-B431-2CDA123989D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750AE96-6F54-4D80-B4EE-F93115CCDB04}" type="pres">
      <dgm:prSet presAssocID="{61A651A2-D155-4B2C-B431-2CDA123989D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34670-E465-4C82-AF08-EC1B19B1CA56}" type="pres">
      <dgm:prSet presAssocID="{61A651A2-D155-4B2C-B431-2CDA123989D9}" presName="negativeSpace" presStyleCnt="0"/>
      <dgm:spPr/>
    </dgm:pt>
    <dgm:pt modelId="{478905BB-C2B9-4D38-A97B-7482A3AD524C}" type="pres">
      <dgm:prSet presAssocID="{61A651A2-D155-4B2C-B431-2CDA123989D9}" presName="childText" presStyleLbl="conFgAcc1" presStyleIdx="1" presStyleCnt="3">
        <dgm:presLayoutVars>
          <dgm:bulletEnabled val="1"/>
        </dgm:presLayoutVars>
      </dgm:prSet>
      <dgm:spPr/>
    </dgm:pt>
    <dgm:pt modelId="{4B783A68-FB37-472C-9B36-F1D4523C74DC}" type="pres">
      <dgm:prSet presAssocID="{55D942C0-433F-4CBC-969C-0F88B8163C0C}" presName="spaceBetweenRectangles" presStyleCnt="0"/>
      <dgm:spPr/>
    </dgm:pt>
    <dgm:pt modelId="{9C4CB2EB-50E3-43F0-852D-698E85846C8E}" type="pres">
      <dgm:prSet presAssocID="{482C22E2-E695-4660-A3E1-D822AB242ADA}" presName="parentLin" presStyleCnt="0"/>
      <dgm:spPr/>
    </dgm:pt>
    <dgm:pt modelId="{A2830A3B-45F8-44D5-841F-8271B4D74BA9}" type="pres">
      <dgm:prSet presAssocID="{482C22E2-E695-4660-A3E1-D822AB242AD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E56AFCFF-1426-4CF5-88D0-A8C94B8D2F3C}" type="pres">
      <dgm:prSet presAssocID="{482C22E2-E695-4660-A3E1-D822AB242AD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1E781-E96F-484A-BD80-5B442EAB1832}" type="pres">
      <dgm:prSet presAssocID="{482C22E2-E695-4660-A3E1-D822AB242ADA}" presName="negativeSpace" presStyleCnt="0"/>
      <dgm:spPr/>
    </dgm:pt>
    <dgm:pt modelId="{29CFCBA8-131C-4DA9-B237-850090EF6441}" type="pres">
      <dgm:prSet presAssocID="{482C22E2-E695-4660-A3E1-D822AB242AD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B9492F7-0B72-4089-885F-44BDB9216F63}" srcId="{0FCD766A-EC27-4D11-BE86-DBA58EFF108D}" destId="{482C22E2-E695-4660-A3E1-D822AB242ADA}" srcOrd="2" destOrd="0" parTransId="{E753BD7C-3468-40C0-8444-A638E1BA2F02}" sibTransId="{2C592BB1-AF47-438C-B479-7BAAE137E076}"/>
    <dgm:cxn modelId="{042F7F2A-53D8-44C1-B0B3-0A85192E665E}" type="presOf" srcId="{CC22C7B1-510F-4601-94E7-CBE22D7F6B83}" destId="{D96DDAFA-101E-4240-9CFF-E02E9F6434AA}" srcOrd="1" destOrd="0" presId="urn:microsoft.com/office/officeart/2005/8/layout/list1"/>
    <dgm:cxn modelId="{D7B8FA8A-1B24-4A10-8917-7BA8D5EAB95D}" srcId="{0FCD766A-EC27-4D11-BE86-DBA58EFF108D}" destId="{CC22C7B1-510F-4601-94E7-CBE22D7F6B83}" srcOrd="0" destOrd="0" parTransId="{7EE141DA-02FF-498E-8794-CBABDE1F2484}" sibTransId="{4711D36D-D922-4FE1-8090-80DBED4B9511}"/>
    <dgm:cxn modelId="{CF8E8744-0520-44BA-9F63-A463BD15D7BC}" type="presOf" srcId="{CC22C7B1-510F-4601-94E7-CBE22D7F6B83}" destId="{5515C329-6FD5-49BA-9D6B-9A2D4F5EE8A6}" srcOrd="0" destOrd="0" presId="urn:microsoft.com/office/officeart/2005/8/layout/list1"/>
    <dgm:cxn modelId="{C2CDE6EB-30C3-4E9F-9ED9-2DD343E80A3E}" type="presOf" srcId="{61A651A2-D155-4B2C-B431-2CDA123989D9}" destId="{A6B45481-CD7D-4DBC-AA60-455139461494}" srcOrd="0" destOrd="0" presId="urn:microsoft.com/office/officeart/2005/8/layout/list1"/>
    <dgm:cxn modelId="{F047289D-2164-4120-AE6E-45244C803C6F}" type="presOf" srcId="{482C22E2-E695-4660-A3E1-D822AB242ADA}" destId="{A2830A3B-45F8-44D5-841F-8271B4D74BA9}" srcOrd="0" destOrd="0" presId="urn:microsoft.com/office/officeart/2005/8/layout/list1"/>
    <dgm:cxn modelId="{A31CE4BE-3178-436E-A135-60B15E383ED7}" type="presOf" srcId="{482C22E2-E695-4660-A3E1-D822AB242ADA}" destId="{E56AFCFF-1426-4CF5-88D0-A8C94B8D2F3C}" srcOrd="1" destOrd="0" presId="urn:microsoft.com/office/officeart/2005/8/layout/list1"/>
    <dgm:cxn modelId="{FB20A4D7-2EEC-4DBE-B348-15A5152B3FCD}" type="presOf" srcId="{61A651A2-D155-4B2C-B431-2CDA123989D9}" destId="{A750AE96-6F54-4D80-B4EE-F93115CCDB04}" srcOrd="1" destOrd="0" presId="urn:microsoft.com/office/officeart/2005/8/layout/list1"/>
    <dgm:cxn modelId="{A8404B81-F7CE-4596-B91C-CEC7068A37FF}" srcId="{0FCD766A-EC27-4D11-BE86-DBA58EFF108D}" destId="{61A651A2-D155-4B2C-B431-2CDA123989D9}" srcOrd="1" destOrd="0" parTransId="{44C44D71-A0D4-4C6F-B970-D7BE6ADD778D}" sibTransId="{55D942C0-433F-4CBC-969C-0F88B8163C0C}"/>
    <dgm:cxn modelId="{9F3CD6B6-0629-40C6-A318-3F911D35FD77}" type="presOf" srcId="{0FCD766A-EC27-4D11-BE86-DBA58EFF108D}" destId="{2A74865A-F14B-4F51-A34A-91DD38409EB4}" srcOrd="0" destOrd="0" presId="urn:microsoft.com/office/officeart/2005/8/layout/list1"/>
    <dgm:cxn modelId="{9B64BE76-D2A2-4AF7-B5BC-E378FF60298A}" type="presParOf" srcId="{2A74865A-F14B-4F51-A34A-91DD38409EB4}" destId="{FDAA0650-E6DF-4156-A826-CCE1CC4BA8A5}" srcOrd="0" destOrd="0" presId="urn:microsoft.com/office/officeart/2005/8/layout/list1"/>
    <dgm:cxn modelId="{12D5AEDB-F5C3-46F4-8A20-2AAC0875E2A0}" type="presParOf" srcId="{FDAA0650-E6DF-4156-A826-CCE1CC4BA8A5}" destId="{5515C329-6FD5-49BA-9D6B-9A2D4F5EE8A6}" srcOrd="0" destOrd="0" presId="urn:microsoft.com/office/officeart/2005/8/layout/list1"/>
    <dgm:cxn modelId="{615A150B-80A5-4DA2-A4D4-C1E51926790F}" type="presParOf" srcId="{FDAA0650-E6DF-4156-A826-CCE1CC4BA8A5}" destId="{D96DDAFA-101E-4240-9CFF-E02E9F6434AA}" srcOrd="1" destOrd="0" presId="urn:microsoft.com/office/officeart/2005/8/layout/list1"/>
    <dgm:cxn modelId="{7787B8BA-09BB-4837-9F76-F4D28550A4E6}" type="presParOf" srcId="{2A74865A-F14B-4F51-A34A-91DD38409EB4}" destId="{0B28BEC2-763B-4705-B112-EA0493117190}" srcOrd="1" destOrd="0" presId="urn:microsoft.com/office/officeart/2005/8/layout/list1"/>
    <dgm:cxn modelId="{1A0EFF5A-8DED-4D24-8879-E45E472D8C4B}" type="presParOf" srcId="{2A74865A-F14B-4F51-A34A-91DD38409EB4}" destId="{86D98EE4-6A94-4898-9556-459192EDAE14}" srcOrd="2" destOrd="0" presId="urn:microsoft.com/office/officeart/2005/8/layout/list1"/>
    <dgm:cxn modelId="{C7CE8FCC-84C1-431C-AC36-20DCF7111A32}" type="presParOf" srcId="{2A74865A-F14B-4F51-A34A-91DD38409EB4}" destId="{4DC703A1-ED56-40D4-9533-5EF13272F013}" srcOrd="3" destOrd="0" presId="urn:microsoft.com/office/officeart/2005/8/layout/list1"/>
    <dgm:cxn modelId="{99144575-530F-4203-A98B-FCFEB58685CD}" type="presParOf" srcId="{2A74865A-F14B-4F51-A34A-91DD38409EB4}" destId="{FB9374EF-DB12-4B22-B82F-390F256B34AB}" srcOrd="4" destOrd="0" presId="urn:microsoft.com/office/officeart/2005/8/layout/list1"/>
    <dgm:cxn modelId="{D2841655-AB24-4A9E-B69A-20F2DEF1FD2B}" type="presParOf" srcId="{FB9374EF-DB12-4B22-B82F-390F256B34AB}" destId="{A6B45481-CD7D-4DBC-AA60-455139461494}" srcOrd="0" destOrd="0" presId="urn:microsoft.com/office/officeart/2005/8/layout/list1"/>
    <dgm:cxn modelId="{72B82CD0-CF6E-4370-A14C-13B4062A153D}" type="presParOf" srcId="{FB9374EF-DB12-4B22-B82F-390F256B34AB}" destId="{A750AE96-6F54-4D80-B4EE-F93115CCDB04}" srcOrd="1" destOrd="0" presId="urn:microsoft.com/office/officeart/2005/8/layout/list1"/>
    <dgm:cxn modelId="{3AB3BCF4-21BC-442B-9B0C-17958F110D36}" type="presParOf" srcId="{2A74865A-F14B-4F51-A34A-91DD38409EB4}" destId="{D0A34670-E465-4C82-AF08-EC1B19B1CA56}" srcOrd="5" destOrd="0" presId="urn:microsoft.com/office/officeart/2005/8/layout/list1"/>
    <dgm:cxn modelId="{10F60444-A4DF-4696-A2B3-7E40323D8BA2}" type="presParOf" srcId="{2A74865A-F14B-4F51-A34A-91DD38409EB4}" destId="{478905BB-C2B9-4D38-A97B-7482A3AD524C}" srcOrd="6" destOrd="0" presId="urn:microsoft.com/office/officeart/2005/8/layout/list1"/>
    <dgm:cxn modelId="{7FC7FFBE-A92C-4206-A28A-32434A75E47D}" type="presParOf" srcId="{2A74865A-F14B-4F51-A34A-91DD38409EB4}" destId="{4B783A68-FB37-472C-9B36-F1D4523C74DC}" srcOrd="7" destOrd="0" presId="urn:microsoft.com/office/officeart/2005/8/layout/list1"/>
    <dgm:cxn modelId="{94647F93-6148-4A13-9893-376EF8758D93}" type="presParOf" srcId="{2A74865A-F14B-4F51-A34A-91DD38409EB4}" destId="{9C4CB2EB-50E3-43F0-852D-698E85846C8E}" srcOrd="8" destOrd="0" presId="urn:microsoft.com/office/officeart/2005/8/layout/list1"/>
    <dgm:cxn modelId="{C69917CD-8C82-487F-AAD8-97BDE883591B}" type="presParOf" srcId="{9C4CB2EB-50E3-43F0-852D-698E85846C8E}" destId="{A2830A3B-45F8-44D5-841F-8271B4D74BA9}" srcOrd="0" destOrd="0" presId="urn:microsoft.com/office/officeart/2005/8/layout/list1"/>
    <dgm:cxn modelId="{BBC205AE-2CC0-4F71-89E6-B582216F9818}" type="presParOf" srcId="{9C4CB2EB-50E3-43F0-852D-698E85846C8E}" destId="{E56AFCFF-1426-4CF5-88D0-A8C94B8D2F3C}" srcOrd="1" destOrd="0" presId="urn:microsoft.com/office/officeart/2005/8/layout/list1"/>
    <dgm:cxn modelId="{BC729C66-B728-4BC6-8260-762269A836D1}" type="presParOf" srcId="{2A74865A-F14B-4F51-A34A-91DD38409EB4}" destId="{F731E781-E96F-484A-BD80-5B442EAB1832}" srcOrd="9" destOrd="0" presId="urn:microsoft.com/office/officeart/2005/8/layout/list1"/>
    <dgm:cxn modelId="{E96EFEC3-ADEE-4C00-9120-1618B83372B1}" type="presParOf" srcId="{2A74865A-F14B-4F51-A34A-91DD38409EB4}" destId="{29CFCBA8-131C-4DA9-B237-850090EF644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2A5F4-708D-46D7-957E-AAB1A64515DF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B5C53812-9ABC-4DC0-A045-C21BF63E647B}">
      <dgm:prSet phldrT="[Текст]" custT="1"/>
      <dgm:spPr/>
      <dgm:t>
        <a:bodyPr/>
        <a:lstStyle/>
        <a:p>
          <a:r>
            <a:rPr lang="ru-RU" sz="2400" dirty="0" smtClean="0"/>
            <a:t>Школьный уровень</a:t>
          </a:r>
          <a:endParaRPr lang="ru-RU" sz="2400" dirty="0"/>
        </a:p>
      </dgm:t>
    </dgm:pt>
    <dgm:pt modelId="{4D4F83B6-B593-4D92-8D9B-7D215BBEFA9B}" type="parTrans" cxnId="{CA6406EE-2504-4352-8216-0FA2D1447D15}">
      <dgm:prSet/>
      <dgm:spPr/>
      <dgm:t>
        <a:bodyPr/>
        <a:lstStyle/>
        <a:p>
          <a:endParaRPr lang="ru-RU" sz="2400"/>
        </a:p>
      </dgm:t>
    </dgm:pt>
    <dgm:pt modelId="{E3022815-78AC-4F93-B5B7-9D5FC36AEE93}" type="sibTrans" cxnId="{CA6406EE-2504-4352-8216-0FA2D1447D15}">
      <dgm:prSet/>
      <dgm:spPr/>
      <dgm:t>
        <a:bodyPr/>
        <a:lstStyle/>
        <a:p>
          <a:endParaRPr lang="ru-RU" sz="2400"/>
        </a:p>
      </dgm:t>
    </dgm:pt>
    <dgm:pt modelId="{1DCD51FB-079D-4370-8A71-328D14979054}">
      <dgm:prSet phldrT="[Текст]" custT="1"/>
      <dgm:spPr/>
      <dgm:t>
        <a:bodyPr/>
        <a:lstStyle/>
        <a:p>
          <a:r>
            <a:rPr lang="ru-RU" sz="2400" dirty="0" smtClean="0"/>
            <a:t>Муниципальный уровень</a:t>
          </a:r>
          <a:endParaRPr lang="ru-RU" sz="2400" dirty="0"/>
        </a:p>
      </dgm:t>
    </dgm:pt>
    <dgm:pt modelId="{A6920500-EFAE-4747-B959-456C7D1342AF}" type="parTrans" cxnId="{8C0A0E4C-1CDE-417E-A3FE-386FDC1F0CBE}">
      <dgm:prSet/>
      <dgm:spPr/>
      <dgm:t>
        <a:bodyPr/>
        <a:lstStyle/>
        <a:p>
          <a:endParaRPr lang="ru-RU" sz="2400"/>
        </a:p>
      </dgm:t>
    </dgm:pt>
    <dgm:pt modelId="{D27D5F23-31D3-4A86-9558-E81CF0E5EA71}" type="sibTrans" cxnId="{8C0A0E4C-1CDE-417E-A3FE-386FDC1F0CBE}">
      <dgm:prSet/>
      <dgm:spPr/>
      <dgm:t>
        <a:bodyPr/>
        <a:lstStyle/>
        <a:p>
          <a:endParaRPr lang="ru-RU" sz="2400"/>
        </a:p>
      </dgm:t>
    </dgm:pt>
    <dgm:pt modelId="{948B1AA7-2362-4C88-99FC-1228EC253D74}">
      <dgm:prSet phldrT="[Текст]" custT="1"/>
      <dgm:spPr/>
      <dgm:t>
        <a:bodyPr/>
        <a:lstStyle/>
        <a:p>
          <a:r>
            <a:rPr lang="ru-RU" sz="2400" dirty="0" smtClean="0"/>
            <a:t>Региональный уровень</a:t>
          </a:r>
          <a:endParaRPr lang="ru-RU" sz="2400" dirty="0"/>
        </a:p>
      </dgm:t>
    </dgm:pt>
    <dgm:pt modelId="{F16274E9-7605-4437-8ECD-52A9D0613427}" type="parTrans" cxnId="{B1E24DFC-CCB4-4CC5-B2A7-1BB2AD38F759}">
      <dgm:prSet/>
      <dgm:spPr/>
      <dgm:t>
        <a:bodyPr/>
        <a:lstStyle/>
        <a:p>
          <a:endParaRPr lang="ru-RU" sz="2400"/>
        </a:p>
      </dgm:t>
    </dgm:pt>
    <dgm:pt modelId="{75932A2D-70D0-457D-A500-E0F3C90ABEF8}" type="sibTrans" cxnId="{B1E24DFC-CCB4-4CC5-B2A7-1BB2AD38F759}">
      <dgm:prSet/>
      <dgm:spPr/>
      <dgm:t>
        <a:bodyPr/>
        <a:lstStyle/>
        <a:p>
          <a:endParaRPr lang="ru-RU" sz="2400"/>
        </a:p>
      </dgm:t>
    </dgm:pt>
    <dgm:pt modelId="{15AF0410-2B53-4B6A-BE6C-2CBCCA6A9B5A}">
      <dgm:prSet custT="1"/>
      <dgm:spPr/>
      <dgm:t>
        <a:bodyPr/>
        <a:lstStyle/>
        <a:p>
          <a:r>
            <a:rPr lang="ru-RU" sz="2400" dirty="0" smtClean="0"/>
            <a:t>Федеральный уровень</a:t>
          </a:r>
          <a:endParaRPr lang="ru-RU" sz="2400" dirty="0"/>
        </a:p>
      </dgm:t>
    </dgm:pt>
    <dgm:pt modelId="{7EDB869D-7588-482F-9803-56395EDF72BE}" type="parTrans" cxnId="{39333B7A-6F47-403F-A8D9-4E86E476A5AC}">
      <dgm:prSet/>
      <dgm:spPr/>
      <dgm:t>
        <a:bodyPr/>
        <a:lstStyle/>
        <a:p>
          <a:endParaRPr lang="ru-RU" sz="2400"/>
        </a:p>
      </dgm:t>
    </dgm:pt>
    <dgm:pt modelId="{2251D259-14EE-45AC-9622-8E2948964BB3}" type="sibTrans" cxnId="{39333B7A-6F47-403F-A8D9-4E86E476A5AC}">
      <dgm:prSet/>
      <dgm:spPr/>
      <dgm:t>
        <a:bodyPr/>
        <a:lstStyle/>
        <a:p>
          <a:endParaRPr lang="ru-RU" sz="2400"/>
        </a:p>
      </dgm:t>
    </dgm:pt>
    <dgm:pt modelId="{C538D7D9-9C18-4C60-A6C4-AD629E3E62A9}" type="pres">
      <dgm:prSet presAssocID="{3A32A5F4-708D-46D7-957E-AAB1A64515DF}" presName="compositeShape" presStyleCnt="0">
        <dgm:presLayoutVars>
          <dgm:dir/>
          <dgm:resizeHandles/>
        </dgm:presLayoutVars>
      </dgm:prSet>
      <dgm:spPr/>
    </dgm:pt>
    <dgm:pt modelId="{8909C91D-67A7-4A3A-99BA-7C5A50164735}" type="pres">
      <dgm:prSet presAssocID="{3A32A5F4-708D-46D7-957E-AAB1A64515DF}" presName="pyramid" presStyleLbl="node1" presStyleIdx="0" presStyleCnt="1"/>
      <dgm:spPr/>
    </dgm:pt>
    <dgm:pt modelId="{C4911546-3417-4FE3-9FD3-C43C1586CB60}" type="pres">
      <dgm:prSet presAssocID="{3A32A5F4-708D-46D7-957E-AAB1A64515DF}" presName="theList" presStyleCnt="0"/>
      <dgm:spPr/>
    </dgm:pt>
    <dgm:pt modelId="{97B2FD50-1126-45DA-AABB-98C0819B078A}" type="pres">
      <dgm:prSet presAssocID="{B5C53812-9ABC-4DC0-A045-C21BF63E647B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9A2B0-BECA-43A9-BFF9-9098C57AA96E}" type="pres">
      <dgm:prSet presAssocID="{B5C53812-9ABC-4DC0-A045-C21BF63E647B}" presName="aSpace" presStyleCnt="0"/>
      <dgm:spPr/>
    </dgm:pt>
    <dgm:pt modelId="{2483644F-444E-438E-993B-DE2E58AFC77C}" type="pres">
      <dgm:prSet presAssocID="{1DCD51FB-079D-4370-8A71-328D14979054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1FF13F-7125-4A98-B991-86D5CEA84FA6}" type="pres">
      <dgm:prSet presAssocID="{1DCD51FB-079D-4370-8A71-328D14979054}" presName="aSpace" presStyleCnt="0"/>
      <dgm:spPr/>
    </dgm:pt>
    <dgm:pt modelId="{CD2FC4C7-5B05-4E7D-8506-F468A94201A0}" type="pres">
      <dgm:prSet presAssocID="{948B1AA7-2362-4C88-99FC-1228EC253D74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9225EB-3DDC-419A-BB61-CC9AE59A01C8}" type="pres">
      <dgm:prSet presAssocID="{948B1AA7-2362-4C88-99FC-1228EC253D74}" presName="aSpace" presStyleCnt="0"/>
      <dgm:spPr/>
    </dgm:pt>
    <dgm:pt modelId="{B6C99BD7-B11C-4652-B540-6594D83CFED9}" type="pres">
      <dgm:prSet presAssocID="{15AF0410-2B53-4B6A-BE6C-2CBCCA6A9B5A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853DF-6F9F-47F1-97B3-82AD1D9E4F9F}" type="pres">
      <dgm:prSet presAssocID="{15AF0410-2B53-4B6A-BE6C-2CBCCA6A9B5A}" presName="aSpace" presStyleCnt="0"/>
      <dgm:spPr/>
    </dgm:pt>
  </dgm:ptLst>
  <dgm:cxnLst>
    <dgm:cxn modelId="{B1E24DFC-CCB4-4CC5-B2A7-1BB2AD38F759}" srcId="{3A32A5F4-708D-46D7-957E-AAB1A64515DF}" destId="{948B1AA7-2362-4C88-99FC-1228EC253D74}" srcOrd="2" destOrd="0" parTransId="{F16274E9-7605-4437-8ECD-52A9D0613427}" sibTransId="{75932A2D-70D0-457D-A500-E0F3C90ABEF8}"/>
    <dgm:cxn modelId="{39333B7A-6F47-403F-A8D9-4E86E476A5AC}" srcId="{3A32A5F4-708D-46D7-957E-AAB1A64515DF}" destId="{15AF0410-2B53-4B6A-BE6C-2CBCCA6A9B5A}" srcOrd="3" destOrd="0" parTransId="{7EDB869D-7588-482F-9803-56395EDF72BE}" sibTransId="{2251D259-14EE-45AC-9622-8E2948964BB3}"/>
    <dgm:cxn modelId="{192DFC16-1E16-4905-A2BF-343A1B073257}" type="presOf" srcId="{B5C53812-9ABC-4DC0-A045-C21BF63E647B}" destId="{97B2FD50-1126-45DA-AABB-98C0819B078A}" srcOrd="0" destOrd="0" presId="urn:microsoft.com/office/officeart/2005/8/layout/pyramid2"/>
    <dgm:cxn modelId="{8C0A0E4C-1CDE-417E-A3FE-386FDC1F0CBE}" srcId="{3A32A5F4-708D-46D7-957E-AAB1A64515DF}" destId="{1DCD51FB-079D-4370-8A71-328D14979054}" srcOrd="1" destOrd="0" parTransId="{A6920500-EFAE-4747-B959-456C7D1342AF}" sibTransId="{D27D5F23-31D3-4A86-9558-E81CF0E5EA71}"/>
    <dgm:cxn modelId="{5466E318-6D51-41F5-8663-D65F3205456E}" type="presOf" srcId="{3A32A5F4-708D-46D7-957E-AAB1A64515DF}" destId="{C538D7D9-9C18-4C60-A6C4-AD629E3E62A9}" srcOrd="0" destOrd="0" presId="urn:microsoft.com/office/officeart/2005/8/layout/pyramid2"/>
    <dgm:cxn modelId="{CA6406EE-2504-4352-8216-0FA2D1447D15}" srcId="{3A32A5F4-708D-46D7-957E-AAB1A64515DF}" destId="{B5C53812-9ABC-4DC0-A045-C21BF63E647B}" srcOrd="0" destOrd="0" parTransId="{4D4F83B6-B593-4D92-8D9B-7D215BBEFA9B}" sibTransId="{E3022815-78AC-4F93-B5B7-9D5FC36AEE93}"/>
    <dgm:cxn modelId="{CFAD0279-2AE2-467E-8BE8-15F904C8F636}" type="presOf" srcId="{948B1AA7-2362-4C88-99FC-1228EC253D74}" destId="{CD2FC4C7-5B05-4E7D-8506-F468A94201A0}" srcOrd="0" destOrd="0" presId="urn:microsoft.com/office/officeart/2005/8/layout/pyramid2"/>
    <dgm:cxn modelId="{0C6090A1-6364-494A-82D0-A0E8E4A870FF}" type="presOf" srcId="{15AF0410-2B53-4B6A-BE6C-2CBCCA6A9B5A}" destId="{B6C99BD7-B11C-4652-B540-6594D83CFED9}" srcOrd="0" destOrd="0" presId="urn:microsoft.com/office/officeart/2005/8/layout/pyramid2"/>
    <dgm:cxn modelId="{3D10D89B-2FE6-4AD3-B6D3-9A6F5B5D049C}" type="presOf" srcId="{1DCD51FB-079D-4370-8A71-328D14979054}" destId="{2483644F-444E-438E-993B-DE2E58AFC77C}" srcOrd="0" destOrd="0" presId="urn:microsoft.com/office/officeart/2005/8/layout/pyramid2"/>
    <dgm:cxn modelId="{A0B689FB-8069-4AB3-9253-4A8B41E733CA}" type="presParOf" srcId="{C538D7D9-9C18-4C60-A6C4-AD629E3E62A9}" destId="{8909C91D-67A7-4A3A-99BA-7C5A50164735}" srcOrd="0" destOrd="0" presId="urn:microsoft.com/office/officeart/2005/8/layout/pyramid2"/>
    <dgm:cxn modelId="{1943031E-919A-46DC-B4F9-C7D871898CD0}" type="presParOf" srcId="{C538D7D9-9C18-4C60-A6C4-AD629E3E62A9}" destId="{C4911546-3417-4FE3-9FD3-C43C1586CB60}" srcOrd="1" destOrd="0" presId="urn:microsoft.com/office/officeart/2005/8/layout/pyramid2"/>
    <dgm:cxn modelId="{6FCC5D35-F0A4-4C62-A9B9-D77C4A8F7513}" type="presParOf" srcId="{C4911546-3417-4FE3-9FD3-C43C1586CB60}" destId="{97B2FD50-1126-45DA-AABB-98C0819B078A}" srcOrd="0" destOrd="0" presId="urn:microsoft.com/office/officeart/2005/8/layout/pyramid2"/>
    <dgm:cxn modelId="{C09B60B2-03FD-4749-8799-7A2408506CF4}" type="presParOf" srcId="{C4911546-3417-4FE3-9FD3-C43C1586CB60}" destId="{9259A2B0-BECA-43A9-BFF9-9098C57AA96E}" srcOrd="1" destOrd="0" presId="urn:microsoft.com/office/officeart/2005/8/layout/pyramid2"/>
    <dgm:cxn modelId="{69B13036-4516-43DA-979F-AE8787ADF117}" type="presParOf" srcId="{C4911546-3417-4FE3-9FD3-C43C1586CB60}" destId="{2483644F-444E-438E-993B-DE2E58AFC77C}" srcOrd="2" destOrd="0" presId="urn:microsoft.com/office/officeart/2005/8/layout/pyramid2"/>
    <dgm:cxn modelId="{4EDF3511-8525-4B01-ACC1-B679EDDA98FE}" type="presParOf" srcId="{C4911546-3417-4FE3-9FD3-C43C1586CB60}" destId="{741FF13F-7125-4A98-B991-86D5CEA84FA6}" srcOrd="3" destOrd="0" presId="urn:microsoft.com/office/officeart/2005/8/layout/pyramid2"/>
    <dgm:cxn modelId="{89AFF4CA-2C5B-45D5-BC28-F4F6012EF21A}" type="presParOf" srcId="{C4911546-3417-4FE3-9FD3-C43C1586CB60}" destId="{CD2FC4C7-5B05-4E7D-8506-F468A94201A0}" srcOrd="4" destOrd="0" presId="urn:microsoft.com/office/officeart/2005/8/layout/pyramid2"/>
    <dgm:cxn modelId="{F9BD077F-52FF-4A95-A328-BCA5B0C0DD4F}" type="presParOf" srcId="{C4911546-3417-4FE3-9FD3-C43C1586CB60}" destId="{AE9225EB-3DDC-419A-BB61-CC9AE59A01C8}" srcOrd="5" destOrd="0" presId="urn:microsoft.com/office/officeart/2005/8/layout/pyramid2"/>
    <dgm:cxn modelId="{B03021D1-6A89-4A1E-B93F-56D4A5609650}" type="presParOf" srcId="{C4911546-3417-4FE3-9FD3-C43C1586CB60}" destId="{B6C99BD7-B11C-4652-B540-6594D83CFED9}" srcOrd="6" destOrd="0" presId="urn:microsoft.com/office/officeart/2005/8/layout/pyramid2"/>
    <dgm:cxn modelId="{5A285DB6-9DA7-4DD9-957A-0312B37FED3F}" type="presParOf" srcId="{C4911546-3417-4FE3-9FD3-C43C1586CB60}" destId="{55A853DF-6F9F-47F1-97B3-82AD1D9E4F9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39002B-7CD7-463A-BFE9-E6B4D5D330ED}" type="doc">
      <dgm:prSet loTypeId="urn:microsoft.com/office/officeart/2005/8/layout/venn1" loCatId="relationship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7087B1A0-D9E9-4C67-9246-B755B63BF6B8}">
      <dgm:prSet custT="1"/>
      <dgm:spPr/>
      <dgm:t>
        <a:bodyPr/>
        <a:lstStyle/>
        <a:p>
          <a:pPr rtl="0"/>
          <a:r>
            <a:rPr lang="ru-RU" sz="2400" dirty="0" smtClean="0"/>
            <a:t>Приближение образовательного уровня лицеистов к лучшим российским образцам через интенсивную интеллектуальную, коммуникативную, спортивную и творческую деятельность</a:t>
          </a:r>
          <a:endParaRPr lang="ru-RU" sz="2400" dirty="0"/>
        </a:p>
      </dgm:t>
    </dgm:pt>
    <dgm:pt modelId="{B0D2C67B-D848-4C95-8C5C-BB64065B6C42}" type="parTrans" cxnId="{A61A0B23-080E-4E1E-B3CC-9778B6BA4534}">
      <dgm:prSet/>
      <dgm:spPr/>
      <dgm:t>
        <a:bodyPr/>
        <a:lstStyle/>
        <a:p>
          <a:endParaRPr lang="ru-RU" sz="2800"/>
        </a:p>
      </dgm:t>
    </dgm:pt>
    <dgm:pt modelId="{D922FB46-0479-41BD-9469-2BABC291C008}" type="sibTrans" cxnId="{A61A0B23-080E-4E1E-B3CC-9778B6BA4534}">
      <dgm:prSet/>
      <dgm:spPr/>
      <dgm:t>
        <a:bodyPr/>
        <a:lstStyle/>
        <a:p>
          <a:endParaRPr lang="ru-RU" sz="2800"/>
        </a:p>
      </dgm:t>
    </dgm:pt>
    <dgm:pt modelId="{56F19E2D-231D-4CB2-BDBC-ACC3FE6E2E98}" type="pres">
      <dgm:prSet presAssocID="{2739002B-7CD7-463A-BFE9-E6B4D5D330E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642C38-EFE7-4E4E-91F8-F055C74D1140}" type="pres">
      <dgm:prSet presAssocID="{7087B1A0-D9E9-4C67-9246-B755B63BF6B8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1E8469DA-E28D-4956-93F9-8427CF2D0AF7}" type="presOf" srcId="{7087B1A0-D9E9-4C67-9246-B755B63BF6B8}" destId="{7E642C38-EFE7-4E4E-91F8-F055C74D1140}" srcOrd="0" destOrd="0" presId="urn:microsoft.com/office/officeart/2005/8/layout/venn1"/>
    <dgm:cxn modelId="{A61A0B23-080E-4E1E-B3CC-9778B6BA4534}" srcId="{2739002B-7CD7-463A-BFE9-E6B4D5D330ED}" destId="{7087B1A0-D9E9-4C67-9246-B755B63BF6B8}" srcOrd="0" destOrd="0" parTransId="{B0D2C67B-D848-4C95-8C5C-BB64065B6C42}" sibTransId="{D922FB46-0479-41BD-9469-2BABC291C008}"/>
    <dgm:cxn modelId="{20D9BC91-DFC4-47F9-BD5B-D96F68E8B5CE}" type="presOf" srcId="{2739002B-7CD7-463A-BFE9-E6B4D5D330ED}" destId="{56F19E2D-231D-4CB2-BDBC-ACC3FE6E2E98}" srcOrd="0" destOrd="0" presId="urn:microsoft.com/office/officeart/2005/8/layout/venn1"/>
    <dgm:cxn modelId="{C784B16A-A0F7-47F0-B187-6B1862DA9D55}" type="presParOf" srcId="{56F19E2D-231D-4CB2-BDBC-ACC3FE6E2E98}" destId="{7E642C38-EFE7-4E4E-91F8-F055C74D1140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2932DC-EFDB-447F-98C6-8DA31D7264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F3DDF65-3C3D-43D9-B1FF-C565DBEF6CE9}">
      <dgm:prSet phldrT="[Текст]" custT="1"/>
      <dgm:spPr/>
      <dgm:t>
        <a:bodyPr/>
        <a:lstStyle/>
        <a:p>
          <a:r>
            <a:rPr lang="ru-RU" sz="3200" dirty="0" smtClean="0"/>
            <a:t>Интеллектуально-творческие игры</a:t>
          </a:r>
          <a:endParaRPr lang="ru-RU" sz="3200" dirty="0"/>
        </a:p>
      </dgm:t>
    </dgm:pt>
    <dgm:pt modelId="{A369E94B-C754-4C2C-AA36-C8AE11E4BCD0}" type="parTrans" cxnId="{03C98FEC-4586-485A-A9AF-FF9DB0E248CE}">
      <dgm:prSet/>
      <dgm:spPr/>
      <dgm:t>
        <a:bodyPr/>
        <a:lstStyle/>
        <a:p>
          <a:endParaRPr lang="ru-RU" sz="2400"/>
        </a:p>
      </dgm:t>
    </dgm:pt>
    <dgm:pt modelId="{CB0E1521-140A-48CF-B1B7-ACFB6AC8C1F2}" type="sibTrans" cxnId="{03C98FEC-4586-485A-A9AF-FF9DB0E248CE}">
      <dgm:prSet/>
      <dgm:spPr/>
      <dgm:t>
        <a:bodyPr/>
        <a:lstStyle/>
        <a:p>
          <a:endParaRPr lang="ru-RU" sz="2400"/>
        </a:p>
      </dgm:t>
    </dgm:pt>
    <dgm:pt modelId="{221F3B9F-91D5-4E2F-82D0-1C8377C2AAC9}">
      <dgm:prSet phldrT="[Текст]" custT="1"/>
      <dgm:spPr/>
      <dgm:t>
        <a:bodyPr/>
        <a:lstStyle/>
        <a:p>
          <a:r>
            <a:rPr lang="ru-RU" sz="3200" dirty="0" smtClean="0"/>
            <a:t>Лицей-</a:t>
          </a:r>
          <a:r>
            <a:rPr lang="en-US" sz="3200" dirty="0" smtClean="0"/>
            <a:t>city</a:t>
          </a:r>
          <a:endParaRPr lang="ru-RU" sz="3200" dirty="0"/>
        </a:p>
      </dgm:t>
    </dgm:pt>
    <dgm:pt modelId="{D72CA01C-DF25-4BA8-ACF5-92BCFF7B2766}" type="parTrans" cxnId="{4BC753F3-9D17-42D0-A032-F5A696469021}">
      <dgm:prSet/>
      <dgm:spPr/>
      <dgm:t>
        <a:bodyPr/>
        <a:lstStyle/>
        <a:p>
          <a:endParaRPr lang="ru-RU" sz="2400"/>
        </a:p>
      </dgm:t>
    </dgm:pt>
    <dgm:pt modelId="{C8D6225B-E958-4C75-A135-DC6A9F7C5ABD}" type="sibTrans" cxnId="{4BC753F3-9D17-42D0-A032-F5A696469021}">
      <dgm:prSet/>
      <dgm:spPr/>
      <dgm:t>
        <a:bodyPr/>
        <a:lstStyle/>
        <a:p>
          <a:endParaRPr lang="ru-RU" sz="2400"/>
        </a:p>
      </dgm:t>
    </dgm:pt>
    <dgm:pt modelId="{8CA6182F-B9BD-4AE5-8646-88D078E3172C}">
      <dgm:prSet phldrT="[Текст]" custT="1"/>
      <dgm:spPr/>
      <dgm:t>
        <a:bodyPr/>
        <a:lstStyle/>
        <a:p>
          <a:r>
            <a:rPr lang="ru-RU" sz="3200" dirty="0" smtClean="0"/>
            <a:t>Звездный дождь</a:t>
          </a:r>
          <a:endParaRPr lang="ru-RU" sz="3200" dirty="0"/>
        </a:p>
      </dgm:t>
    </dgm:pt>
    <dgm:pt modelId="{0F132F87-030A-4245-996D-8C24880A1E2E}" type="parTrans" cxnId="{3CF77A51-439B-45B9-B1C7-8D3992FA9997}">
      <dgm:prSet/>
      <dgm:spPr/>
      <dgm:t>
        <a:bodyPr/>
        <a:lstStyle/>
        <a:p>
          <a:endParaRPr lang="ru-RU" sz="2400"/>
        </a:p>
      </dgm:t>
    </dgm:pt>
    <dgm:pt modelId="{44E78BD7-30DF-4FAD-9376-B86ACBED9285}" type="sibTrans" cxnId="{3CF77A51-439B-45B9-B1C7-8D3992FA9997}">
      <dgm:prSet/>
      <dgm:spPr/>
      <dgm:t>
        <a:bodyPr/>
        <a:lstStyle/>
        <a:p>
          <a:endParaRPr lang="ru-RU" sz="2400"/>
        </a:p>
      </dgm:t>
    </dgm:pt>
    <dgm:pt modelId="{432728B8-CD69-4A96-96A0-2B15D15D1BE5}">
      <dgm:prSet custT="1"/>
      <dgm:spPr/>
      <dgm:t>
        <a:bodyPr/>
        <a:lstStyle/>
        <a:p>
          <a:r>
            <a:rPr lang="ru-RU" sz="3200" smtClean="0"/>
            <a:t>Человек. Земля. Вселенная</a:t>
          </a:r>
          <a:endParaRPr lang="ru-RU" sz="3200" dirty="0"/>
        </a:p>
      </dgm:t>
    </dgm:pt>
    <dgm:pt modelId="{7EE03822-9AFA-4789-8F32-07B5AD881B4D}" type="parTrans" cxnId="{75AE07F7-A14A-414C-BA72-A5F2249B49C9}">
      <dgm:prSet/>
      <dgm:spPr/>
      <dgm:t>
        <a:bodyPr/>
        <a:lstStyle/>
        <a:p>
          <a:endParaRPr lang="ru-RU" sz="2400"/>
        </a:p>
      </dgm:t>
    </dgm:pt>
    <dgm:pt modelId="{7FBA2394-9E8B-4E2D-A1D0-E5F9B861078E}" type="sibTrans" cxnId="{75AE07F7-A14A-414C-BA72-A5F2249B49C9}">
      <dgm:prSet/>
      <dgm:spPr/>
      <dgm:t>
        <a:bodyPr/>
        <a:lstStyle/>
        <a:p>
          <a:endParaRPr lang="ru-RU" sz="2400"/>
        </a:p>
      </dgm:t>
    </dgm:pt>
    <dgm:pt modelId="{DAEFDF62-19AC-47AA-9CF3-3DE8CFFA03A7}" type="pres">
      <dgm:prSet presAssocID="{A52932DC-EFDB-447F-98C6-8DA31D7264F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0A5810-8A15-4806-8D65-6FDD03FB76CD}" type="pres">
      <dgm:prSet presAssocID="{A52932DC-EFDB-447F-98C6-8DA31D7264F0}" presName="Name1" presStyleCnt="0"/>
      <dgm:spPr/>
    </dgm:pt>
    <dgm:pt modelId="{2CF374FA-910E-4E88-BDEB-E30B86716B78}" type="pres">
      <dgm:prSet presAssocID="{A52932DC-EFDB-447F-98C6-8DA31D7264F0}" presName="cycle" presStyleCnt="0"/>
      <dgm:spPr/>
    </dgm:pt>
    <dgm:pt modelId="{CB3C6732-6E7A-4B2E-A055-34DCEC4B7DA2}" type="pres">
      <dgm:prSet presAssocID="{A52932DC-EFDB-447F-98C6-8DA31D7264F0}" presName="srcNode" presStyleLbl="node1" presStyleIdx="0" presStyleCnt="4"/>
      <dgm:spPr/>
    </dgm:pt>
    <dgm:pt modelId="{9D4CB370-F7B8-4341-AB49-35F56538BB68}" type="pres">
      <dgm:prSet presAssocID="{A52932DC-EFDB-447F-98C6-8DA31D7264F0}" presName="conn" presStyleLbl="parChTrans1D2" presStyleIdx="0" presStyleCnt="1"/>
      <dgm:spPr/>
      <dgm:t>
        <a:bodyPr/>
        <a:lstStyle/>
        <a:p>
          <a:endParaRPr lang="ru-RU"/>
        </a:p>
      </dgm:t>
    </dgm:pt>
    <dgm:pt modelId="{8AD9F0CE-10E0-4BB1-9613-D3A5AC584A5E}" type="pres">
      <dgm:prSet presAssocID="{A52932DC-EFDB-447F-98C6-8DA31D7264F0}" presName="extraNode" presStyleLbl="node1" presStyleIdx="0" presStyleCnt="4"/>
      <dgm:spPr/>
    </dgm:pt>
    <dgm:pt modelId="{A54BC7AB-3213-4BAF-B259-D4A215F348EC}" type="pres">
      <dgm:prSet presAssocID="{A52932DC-EFDB-447F-98C6-8DA31D7264F0}" presName="dstNode" presStyleLbl="node1" presStyleIdx="0" presStyleCnt="4"/>
      <dgm:spPr/>
    </dgm:pt>
    <dgm:pt modelId="{389FC8EA-7E27-4893-A63F-B1E1CB2DB375}" type="pres">
      <dgm:prSet presAssocID="{AF3DDF65-3C3D-43D9-B1FF-C565DBEF6CE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02019-60C1-4E4E-870C-EEC6ECE0EE83}" type="pres">
      <dgm:prSet presAssocID="{AF3DDF65-3C3D-43D9-B1FF-C565DBEF6CE9}" presName="accent_1" presStyleCnt="0"/>
      <dgm:spPr/>
    </dgm:pt>
    <dgm:pt modelId="{0606EECC-86E6-4A95-BC00-5ECA19EA3818}" type="pres">
      <dgm:prSet presAssocID="{AF3DDF65-3C3D-43D9-B1FF-C565DBEF6CE9}" presName="accentRepeatNode" presStyleLbl="solidFgAcc1" presStyleIdx="0" presStyleCnt="4"/>
      <dgm:spPr/>
    </dgm:pt>
    <dgm:pt modelId="{0189CF4D-9023-4487-9E59-62B2CD91B058}" type="pres">
      <dgm:prSet presAssocID="{221F3B9F-91D5-4E2F-82D0-1C8377C2AAC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DA395-365A-44B9-BB84-ED05B67973E4}" type="pres">
      <dgm:prSet presAssocID="{221F3B9F-91D5-4E2F-82D0-1C8377C2AAC9}" presName="accent_2" presStyleCnt="0"/>
      <dgm:spPr/>
    </dgm:pt>
    <dgm:pt modelId="{7E72574B-19C5-4C6C-9957-533ECED77A58}" type="pres">
      <dgm:prSet presAssocID="{221F3B9F-91D5-4E2F-82D0-1C8377C2AAC9}" presName="accentRepeatNode" presStyleLbl="solidFgAcc1" presStyleIdx="1" presStyleCnt="4"/>
      <dgm:spPr>
        <a:solidFill>
          <a:srgbClr val="FFC000"/>
        </a:solidFill>
      </dgm:spPr>
    </dgm:pt>
    <dgm:pt modelId="{BB0D78F1-6374-474D-B504-4FF5681B2747}" type="pres">
      <dgm:prSet presAssocID="{8CA6182F-B9BD-4AE5-8646-88D078E3172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1FFB5-F365-4707-B0D1-1E06FFEAF991}" type="pres">
      <dgm:prSet presAssocID="{8CA6182F-B9BD-4AE5-8646-88D078E3172C}" presName="accent_3" presStyleCnt="0"/>
      <dgm:spPr/>
    </dgm:pt>
    <dgm:pt modelId="{160DAA56-0328-4C15-ADEB-D5A9F7871E15}" type="pres">
      <dgm:prSet presAssocID="{8CA6182F-B9BD-4AE5-8646-88D078E3172C}" presName="accentRepeatNode" presStyleLbl="solidFgAcc1" presStyleIdx="2" presStyleCnt="4"/>
      <dgm:spPr>
        <a:solidFill>
          <a:srgbClr val="92D050"/>
        </a:solidFill>
      </dgm:spPr>
    </dgm:pt>
    <dgm:pt modelId="{6689B57D-AE44-4119-BB81-2E219F6CED06}" type="pres">
      <dgm:prSet presAssocID="{432728B8-CD69-4A96-96A0-2B15D15D1BE5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E1C47-A9CF-40D9-8CE0-AB2C70E67314}" type="pres">
      <dgm:prSet presAssocID="{432728B8-CD69-4A96-96A0-2B15D15D1BE5}" presName="accent_4" presStyleCnt="0"/>
      <dgm:spPr/>
    </dgm:pt>
    <dgm:pt modelId="{1D08AC6A-D115-4149-B890-567DAFFDE1BA}" type="pres">
      <dgm:prSet presAssocID="{432728B8-CD69-4A96-96A0-2B15D15D1BE5}" presName="accentRepeatNode" presStyleLbl="solidFgAcc1" presStyleIdx="3" presStyleCnt="4"/>
      <dgm:spPr>
        <a:solidFill>
          <a:srgbClr val="7030A0"/>
        </a:solidFill>
      </dgm:spPr>
    </dgm:pt>
  </dgm:ptLst>
  <dgm:cxnLst>
    <dgm:cxn modelId="{3CF77A51-439B-45B9-B1C7-8D3992FA9997}" srcId="{A52932DC-EFDB-447F-98C6-8DA31D7264F0}" destId="{8CA6182F-B9BD-4AE5-8646-88D078E3172C}" srcOrd="2" destOrd="0" parTransId="{0F132F87-030A-4245-996D-8C24880A1E2E}" sibTransId="{44E78BD7-30DF-4FAD-9376-B86ACBED9285}"/>
    <dgm:cxn modelId="{FB7A73A0-FE14-493C-8075-2C5D341FA18A}" type="presOf" srcId="{CB0E1521-140A-48CF-B1B7-ACFB6AC8C1F2}" destId="{9D4CB370-F7B8-4341-AB49-35F56538BB68}" srcOrd="0" destOrd="0" presId="urn:microsoft.com/office/officeart/2008/layout/VerticalCurvedList"/>
    <dgm:cxn modelId="{AB6684C6-BDA2-4DA8-98A4-64B9751DBF09}" type="presOf" srcId="{221F3B9F-91D5-4E2F-82D0-1C8377C2AAC9}" destId="{0189CF4D-9023-4487-9E59-62B2CD91B058}" srcOrd="0" destOrd="0" presId="urn:microsoft.com/office/officeart/2008/layout/VerticalCurvedList"/>
    <dgm:cxn modelId="{1F53B171-2ABC-4691-86B3-C7BE63772547}" type="presOf" srcId="{8CA6182F-B9BD-4AE5-8646-88D078E3172C}" destId="{BB0D78F1-6374-474D-B504-4FF5681B2747}" srcOrd="0" destOrd="0" presId="urn:microsoft.com/office/officeart/2008/layout/VerticalCurvedList"/>
    <dgm:cxn modelId="{4BC753F3-9D17-42D0-A032-F5A696469021}" srcId="{A52932DC-EFDB-447F-98C6-8DA31D7264F0}" destId="{221F3B9F-91D5-4E2F-82D0-1C8377C2AAC9}" srcOrd="1" destOrd="0" parTransId="{D72CA01C-DF25-4BA8-ACF5-92BCFF7B2766}" sibTransId="{C8D6225B-E958-4C75-A135-DC6A9F7C5ABD}"/>
    <dgm:cxn modelId="{365F6A22-958E-4CB1-9DEE-A8651FE90591}" type="presOf" srcId="{AF3DDF65-3C3D-43D9-B1FF-C565DBEF6CE9}" destId="{389FC8EA-7E27-4893-A63F-B1E1CB2DB375}" srcOrd="0" destOrd="0" presId="urn:microsoft.com/office/officeart/2008/layout/VerticalCurvedList"/>
    <dgm:cxn modelId="{ED667042-D063-4222-A285-1A74358801A6}" type="presOf" srcId="{A52932DC-EFDB-447F-98C6-8DA31D7264F0}" destId="{DAEFDF62-19AC-47AA-9CF3-3DE8CFFA03A7}" srcOrd="0" destOrd="0" presId="urn:microsoft.com/office/officeart/2008/layout/VerticalCurvedList"/>
    <dgm:cxn modelId="{75AE07F7-A14A-414C-BA72-A5F2249B49C9}" srcId="{A52932DC-EFDB-447F-98C6-8DA31D7264F0}" destId="{432728B8-CD69-4A96-96A0-2B15D15D1BE5}" srcOrd="3" destOrd="0" parTransId="{7EE03822-9AFA-4789-8F32-07B5AD881B4D}" sibTransId="{7FBA2394-9E8B-4E2D-A1D0-E5F9B861078E}"/>
    <dgm:cxn modelId="{89030E49-5EF7-4383-8DCC-879D5C04CC5A}" type="presOf" srcId="{432728B8-CD69-4A96-96A0-2B15D15D1BE5}" destId="{6689B57D-AE44-4119-BB81-2E219F6CED06}" srcOrd="0" destOrd="0" presId="urn:microsoft.com/office/officeart/2008/layout/VerticalCurvedList"/>
    <dgm:cxn modelId="{03C98FEC-4586-485A-A9AF-FF9DB0E248CE}" srcId="{A52932DC-EFDB-447F-98C6-8DA31D7264F0}" destId="{AF3DDF65-3C3D-43D9-B1FF-C565DBEF6CE9}" srcOrd="0" destOrd="0" parTransId="{A369E94B-C754-4C2C-AA36-C8AE11E4BCD0}" sibTransId="{CB0E1521-140A-48CF-B1B7-ACFB6AC8C1F2}"/>
    <dgm:cxn modelId="{D53B57D0-4FEE-4537-A206-85B82BAF8706}" type="presParOf" srcId="{DAEFDF62-19AC-47AA-9CF3-3DE8CFFA03A7}" destId="{0E0A5810-8A15-4806-8D65-6FDD03FB76CD}" srcOrd="0" destOrd="0" presId="urn:microsoft.com/office/officeart/2008/layout/VerticalCurvedList"/>
    <dgm:cxn modelId="{4DC08C63-134F-4AA8-B13C-C50F41814BF1}" type="presParOf" srcId="{0E0A5810-8A15-4806-8D65-6FDD03FB76CD}" destId="{2CF374FA-910E-4E88-BDEB-E30B86716B78}" srcOrd="0" destOrd="0" presId="urn:microsoft.com/office/officeart/2008/layout/VerticalCurvedList"/>
    <dgm:cxn modelId="{1E96CA78-DFC2-43B9-B357-7EC274756565}" type="presParOf" srcId="{2CF374FA-910E-4E88-BDEB-E30B86716B78}" destId="{CB3C6732-6E7A-4B2E-A055-34DCEC4B7DA2}" srcOrd="0" destOrd="0" presId="urn:microsoft.com/office/officeart/2008/layout/VerticalCurvedList"/>
    <dgm:cxn modelId="{0676F187-D2C1-4E45-9E4A-ACCD63CE81F0}" type="presParOf" srcId="{2CF374FA-910E-4E88-BDEB-E30B86716B78}" destId="{9D4CB370-F7B8-4341-AB49-35F56538BB68}" srcOrd="1" destOrd="0" presId="urn:microsoft.com/office/officeart/2008/layout/VerticalCurvedList"/>
    <dgm:cxn modelId="{C9015FF4-1FD4-441D-9CF2-242932951831}" type="presParOf" srcId="{2CF374FA-910E-4E88-BDEB-E30B86716B78}" destId="{8AD9F0CE-10E0-4BB1-9613-D3A5AC584A5E}" srcOrd="2" destOrd="0" presId="urn:microsoft.com/office/officeart/2008/layout/VerticalCurvedList"/>
    <dgm:cxn modelId="{DC33910D-D05A-4E03-B9B2-60F70E4B4D7C}" type="presParOf" srcId="{2CF374FA-910E-4E88-BDEB-E30B86716B78}" destId="{A54BC7AB-3213-4BAF-B259-D4A215F348EC}" srcOrd="3" destOrd="0" presId="urn:microsoft.com/office/officeart/2008/layout/VerticalCurvedList"/>
    <dgm:cxn modelId="{D5C7077F-16BE-4437-95B9-E4D651E01D2A}" type="presParOf" srcId="{0E0A5810-8A15-4806-8D65-6FDD03FB76CD}" destId="{389FC8EA-7E27-4893-A63F-B1E1CB2DB375}" srcOrd="1" destOrd="0" presId="urn:microsoft.com/office/officeart/2008/layout/VerticalCurvedList"/>
    <dgm:cxn modelId="{842C46E6-1C62-4507-8DBE-2CC88F5C0EEA}" type="presParOf" srcId="{0E0A5810-8A15-4806-8D65-6FDD03FB76CD}" destId="{C0502019-60C1-4E4E-870C-EEC6ECE0EE83}" srcOrd="2" destOrd="0" presId="urn:microsoft.com/office/officeart/2008/layout/VerticalCurvedList"/>
    <dgm:cxn modelId="{DA08ED08-93CF-470B-A825-3AB62E0D697E}" type="presParOf" srcId="{C0502019-60C1-4E4E-870C-EEC6ECE0EE83}" destId="{0606EECC-86E6-4A95-BC00-5ECA19EA3818}" srcOrd="0" destOrd="0" presId="urn:microsoft.com/office/officeart/2008/layout/VerticalCurvedList"/>
    <dgm:cxn modelId="{925C5FCC-1424-4216-9F23-3FAA2F1D11EE}" type="presParOf" srcId="{0E0A5810-8A15-4806-8D65-6FDD03FB76CD}" destId="{0189CF4D-9023-4487-9E59-62B2CD91B058}" srcOrd="3" destOrd="0" presId="urn:microsoft.com/office/officeart/2008/layout/VerticalCurvedList"/>
    <dgm:cxn modelId="{3826216C-80FD-46FC-8F16-F85AFDE743E3}" type="presParOf" srcId="{0E0A5810-8A15-4806-8D65-6FDD03FB76CD}" destId="{21DDA395-365A-44B9-BB84-ED05B67973E4}" srcOrd="4" destOrd="0" presId="urn:microsoft.com/office/officeart/2008/layout/VerticalCurvedList"/>
    <dgm:cxn modelId="{44AEE8B8-1D70-431C-8F50-3A9192AA15FF}" type="presParOf" srcId="{21DDA395-365A-44B9-BB84-ED05B67973E4}" destId="{7E72574B-19C5-4C6C-9957-533ECED77A58}" srcOrd="0" destOrd="0" presId="urn:microsoft.com/office/officeart/2008/layout/VerticalCurvedList"/>
    <dgm:cxn modelId="{9C9440F2-8B01-49C5-808C-A2451E6587FF}" type="presParOf" srcId="{0E0A5810-8A15-4806-8D65-6FDD03FB76CD}" destId="{BB0D78F1-6374-474D-B504-4FF5681B2747}" srcOrd="5" destOrd="0" presId="urn:microsoft.com/office/officeart/2008/layout/VerticalCurvedList"/>
    <dgm:cxn modelId="{808881D0-1E5D-4D2C-89AE-6CCEBC08A6E3}" type="presParOf" srcId="{0E0A5810-8A15-4806-8D65-6FDD03FB76CD}" destId="{E651FFB5-F365-4707-B0D1-1E06FFEAF991}" srcOrd="6" destOrd="0" presId="urn:microsoft.com/office/officeart/2008/layout/VerticalCurvedList"/>
    <dgm:cxn modelId="{39C1C8CD-D455-4B90-9F9B-771BD49ACE19}" type="presParOf" srcId="{E651FFB5-F365-4707-B0D1-1E06FFEAF991}" destId="{160DAA56-0328-4C15-ADEB-D5A9F7871E15}" srcOrd="0" destOrd="0" presId="urn:microsoft.com/office/officeart/2008/layout/VerticalCurvedList"/>
    <dgm:cxn modelId="{2C6937B4-72EA-4072-98E8-C28FA9DB1697}" type="presParOf" srcId="{0E0A5810-8A15-4806-8D65-6FDD03FB76CD}" destId="{6689B57D-AE44-4119-BB81-2E219F6CED06}" srcOrd="7" destOrd="0" presId="urn:microsoft.com/office/officeart/2008/layout/VerticalCurvedList"/>
    <dgm:cxn modelId="{609AF577-23FE-4A09-AEE0-0E3D0A1A15AB}" type="presParOf" srcId="{0E0A5810-8A15-4806-8D65-6FDD03FB76CD}" destId="{1CDE1C47-A9CF-40D9-8CE0-AB2C70E67314}" srcOrd="8" destOrd="0" presId="urn:microsoft.com/office/officeart/2008/layout/VerticalCurvedList"/>
    <dgm:cxn modelId="{73AF7C43-4B7F-4D83-81A1-4037DD6F88C3}" type="presParOf" srcId="{1CDE1C47-A9CF-40D9-8CE0-AB2C70E67314}" destId="{1D08AC6A-D115-4149-B890-567DAFFDE1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98EE4-6A94-4898-9556-459192EDAE14}">
      <dsp:nvSpPr>
        <dsp:cNvPr id="0" name=""/>
        <dsp:cNvSpPr/>
      </dsp:nvSpPr>
      <dsp:spPr>
        <a:xfrm>
          <a:off x="0" y="410532"/>
          <a:ext cx="612068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6DDAFA-101E-4240-9CFF-E02E9F6434AA}">
      <dsp:nvSpPr>
        <dsp:cNvPr id="0" name=""/>
        <dsp:cNvSpPr/>
      </dsp:nvSpPr>
      <dsp:spPr>
        <a:xfrm>
          <a:off x="306034" y="26772"/>
          <a:ext cx="4284476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943" tIns="0" rIns="16194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Для выявления способностей</a:t>
          </a:r>
          <a:endParaRPr lang="ru-RU" sz="2800" kern="1200" dirty="0"/>
        </a:p>
      </dsp:txBody>
      <dsp:txXfrm>
        <a:off x="343501" y="64239"/>
        <a:ext cx="4209542" cy="692586"/>
      </dsp:txXfrm>
    </dsp:sp>
    <dsp:sp modelId="{478905BB-C2B9-4D38-A97B-7482A3AD524C}">
      <dsp:nvSpPr>
        <dsp:cNvPr id="0" name=""/>
        <dsp:cNvSpPr/>
      </dsp:nvSpPr>
      <dsp:spPr>
        <a:xfrm>
          <a:off x="0" y="1589892"/>
          <a:ext cx="612068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50AE96-6F54-4D80-B4EE-F93115CCDB04}">
      <dsp:nvSpPr>
        <dsp:cNvPr id="0" name=""/>
        <dsp:cNvSpPr/>
      </dsp:nvSpPr>
      <dsp:spPr>
        <a:xfrm>
          <a:off x="306034" y="1206132"/>
          <a:ext cx="4284476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943" tIns="0" rIns="16194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Для развития способностей</a:t>
          </a:r>
          <a:endParaRPr lang="ru-RU" sz="2800" kern="1200" dirty="0"/>
        </a:p>
      </dsp:txBody>
      <dsp:txXfrm>
        <a:off x="343501" y="1243599"/>
        <a:ext cx="4209542" cy="692586"/>
      </dsp:txXfrm>
    </dsp:sp>
    <dsp:sp modelId="{29CFCBA8-131C-4DA9-B237-850090EF6441}">
      <dsp:nvSpPr>
        <dsp:cNvPr id="0" name=""/>
        <dsp:cNvSpPr/>
      </dsp:nvSpPr>
      <dsp:spPr>
        <a:xfrm>
          <a:off x="0" y="2769252"/>
          <a:ext cx="612068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AFCFF-1426-4CF5-88D0-A8C94B8D2F3C}">
      <dsp:nvSpPr>
        <dsp:cNvPr id="0" name=""/>
        <dsp:cNvSpPr/>
      </dsp:nvSpPr>
      <dsp:spPr>
        <a:xfrm>
          <a:off x="306034" y="2385492"/>
          <a:ext cx="4284476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943" tIns="0" rIns="161943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Для материального поощрения</a:t>
          </a:r>
          <a:endParaRPr lang="ru-RU" sz="2800" kern="1200" dirty="0"/>
        </a:p>
      </dsp:txBody>
      <dsp:txXfrm>
        <a:off x="343501" y="2422959"/>
        <a:ext cx="4209542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9C91D-67A7-4A3A-99BA-7C5A50164735}">
      <dsp:nvSpPr>
        <dsp:cNvPr id="0" name=""/>
        <dsp:cNvSpPr/>
      </dsp:nvSpPr>
      <dsp:spPr>
        <a:xfrm>
          <a:off x="777291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2FD50-1126-45DA-AABB-98C0819B078A}">
      <dsp:nvSpPr>
        <dsp:cNvPr id="0" name=""/>
        <dsp:cNvSpPr/>
      </dsp:nvSpPr>
      <dsp:spPr>
        <a:xfrm>
          <a:off x="2809291" y="406796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Школьный уровень</a:t>
          </a:r>
          <a:endParaRPr lang="ru-RU" sz="2400" kern="1200" dirty="0"/>
        </a:p>
      </dsp:txBody>
      <dsp:txXfrm>
        <a:off x="2844551" y="442056"/>
        <a:ext cx="2571080" cy="651792"/>
      </dsp:txXfrm>
    </dsp:sp>
    <dsp:sp modelId="{2483644F-444E-438E-993B-DE2E58AFC77C}">
      <dsp:nvSpPr>
        <dsp:cNvPr id="0" name=""/>
        <dsp:cNvSpPr/>
      </dsp:nvSpPr>
      <dsp:spPr>
        <a:xfrm>
          <a:off x="2809291" y="1219398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Муниципальный уровень</a:t>
          </a:r>
          <a:endParaRPr lang="ru-RU" sz="2400" kern="1200" dirty="0"/>
        </a:p>
      </dsp:txBody>
      <dsp:txXfrm>
        <a:off x="2844551" y="1254658"/>
        <a:ext cx="2571080" cy="651792"/>
      </dsp:txXfrm>
    </dsp:sp>
    <dsp:sp modelId="{CD2FC4C7-5B05-4E7D-8506-F468A94201A0}">
      <dsp:nvSpPr>
        <dsp:cNvPr id="0" name=""/>
        <dsp:cNvSpPr/>
      </dsp:nvSpPr>
      <dsp:spPr>
        <a:xfrm>
          <a:off x="2809291" y="2032000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Региональный уровень</a:t>
          </a:r>
          <a:endParaRPr lang="ru-RU" sz="2400" kern="1200" dirty="0"/>
        </a:p>
      </dsp:txBody>
      <dsp:txXfrm>
        <a:off x="2844551" y="2067260"/>
        <a:ext cx="2571080" cy="651792"/>
      </dsp:txXfrm>
    </dsp:sp>
    <dsp:sp modelId="{B6C99BD7-B11C-4652-B540-6594D83CFED9}">
      <dsp:nvSpPr>
        <dsp:cNvPr id="0" name=""/>
        <dsp:cNvSpPr/>
      </dsp:nvSpPr>
      <dsp:spPr>
        <a:xfrm>
          <a:off x="2809291" y="2844601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Федеральный уровень</a:t>
          </a:r>
          <a:endParaRPr lang="ru-RU" sz="2400" kern="1200" dirty="0"/>
        </a:p>
      </dsp:txBody>
      <dsp:txXfrm>
        <a:off x="2844551" y="2879861"/>
        <a:ext cx="2571080" cy="651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42C38-EFE7-4E4E-91F8-F055C74D1140}">
      <dsp:nvSpPr>
        <dsp:cNvPr id="0" name=""/>
        <dsp:cNvSpPr/>
      </dsp:nvSpPr>
      <dsp:spPr>
        <a:xfrm>
          <a:off x="2398872" y="0"/>
          <a:ext cx="4851325" cy="4851325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Приближение образовательного уровня лицеистов к лучшим российским образцам через интенсивную интеллектуальную, коммуникативную, спортивную и творческую деятельность</a:t>
          </a:r>
          <a:endParaRPr lang="ru-RU" sz="2400" kern="1200" dirty="0"/>
        </a:p>
      </dsp:txBody>
      <dsp:txXfrm>
        <a:off x="3109332" y="710460"/>
        <a:ext cx="3430405" cy="34304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CB370-F7B8-4341-AB49-35F56538BB68}">
      <dsp:nvSpPr>
        <dsp:cNvPr id="0" name=""/>
        <dsp:cNvSpPr/>
      </dsp:nvSpPr>
      <dsp:spPr>
        <a:xfrm>
          <a:off x="-4803043" y="-736137"/>
          <a:ext cx="5720746" cy="5720746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FC8EA-7E27-4893-A63F-B1E1CB2DB375}">
      <dsp:nvSpPr>
        <dsp:cNvPr id="0" name=""/>
        <dsp:cNvSpPr/>
      </dsp:nvSpPr>
      <dsp:spPr>
        <a:xfrm>
          <a:off x="480606" y="326622"/>
          <a:ext cx="7454181" cy="653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8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Интеллектуально-творческие игры</a:t>
          </a:r>
          <a:endParaRPr lang="ru-RU" sz="3200" kern="1200" dirty="0"/>
        </a:p>
      </dsp:txBody>
      <dsp:txXfrm>
        <a:off x="480606" y="326622"/>
        <a:ext cx="7454181" cy="653584"/>
      </dsp:txXfrm>
    </dsp:sp>
    <dsp:sp modelId="{0606EECC-86E6-4A95-BC00-5ECA19EA3818}">
      <dsp:nvSpPr>
        <dsp:cNvPr id="0" name=""/>
        <dsp:cNvSpPr/>
      </dsp:nvSpPr>
      <dsp:spPr>
        <a:xfrm>
          <a:off x="72115" y="244924"/>
          <a:ext cx="816981" cy="81698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9CF4D-9023-4487-9E59-62B2CD91B058}">
      <dsp:nvSpPr>
        <dsp:cNvPr id="0" name=""/>
        <dsp:cNvSpPr/>
      </dsp:nvSpPr>
      <dsp:spPr>
        <a:xfrm>
          <a:off x="855321" y="1307169"/>
          <a:ext cx="7079466" cy="653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8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Лицей-</a:t>
          </a:r>
          <a:r>
            <a:rPr lang="en-US" sz="3200" kern="1200" dirty="0" smtClean="0"/>
            <a:t>city</a:t>
          </a:r>
          <a:endParaRPr lang="ru-RU" sz="3200" kern="1200" dirty="0"/>
        </a:p>
      </dsp:txBody>
      <dsp:txXfrm>
        <a:off x="855321" y="1307169"/>
        <a:ext cx="7079466" cy="653584"/>
      </dsp:txXfrm>
    </dsp:sp>
    <dsp:sp modelId="{7E72574B-19C5-4C6C-9957-533ECED77A58}">
      <dsp:nvSpPr>
        <dsp:cNvPr id="0" name=""/>
        <dsp:cNvSpPr/>
      </dsp:nvSpPr>
      <dsp:spPr>
        <a:xfrm>
          <a:off x="446830" y="1225471"/>
          <a:ext cx="816981" cy="816981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D78F1-6374-474D-B504-4FF5681B2747}">
      <dsp:nvSpPr>
        <dsp:cNvPr id="0" name=""/>
        <dsp:cNvSpPr/>
      </dsp:nvSpPr>
      <dsp:spPr>
        <a:xfrm>
          <a:off x="855321" y="2287717"/>
          <a:ext cx="7079466" cy="653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8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Звездный дождь</a:t>
          </a:r>
          <a:endParaRPr lang="ru-RU" sz="3200" kern="1200" dirty="0"/>
        </a:p>
      </dsp:txBody>
      <dsp:txXfrm>
        <a:off x="855321" y="2287717"/>
        <a:ext cx="7079466" cy="653584"/>
      </dsp:txXfrm>
    </dsp:sp>
    <dsp:sp modelId="{160DAA56-0328-4C15-ADEB-D5A9F7871E15}">
      <dsp:nvSpPr>
        <dsp:cNvPr id="0" name=""/>
        <dsp:cNvSpPr/>
      </dsp:nvSpPr>
      <dsp:spPr>
        <a:xfrm>
          <a:off x="446830" y="2206019"/>
          <a:ext cx="816981" cy="816981"/>
        </a:xfrm>
        <a:prstGeom prst="ellipse">
          <a:avLst/>
        </a:prstGeom>
        <a:solidFill>
          <a:srgbClr val="92D050"/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89B57D-AE44-4119-BB81-2E219F6CED06}">
      <dsp:nvSpPr>
        <dsp:cNvPr id="0" name=""/>
        <dsp:cNvSpPr/>
      </dsp:nvSpPr>
      <dsp:spPr>
        <a:xfrm>
          <a:off x="480606" y="3268264"/>
          <a:ext cx="7454181" cy="65358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878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smtClean="0"/>
            <a:t>Человек. Земля. Вселенная</a:t>
          </a:r>
          <a:endParaRPr lang="ru-RU" sz="3200" kern="1200" dirty="0"/>
        </a:p>
      </dsp:txBody>
      <dsp:txXfrm>
        <a:off x="480606" y="3268264"/>
        <a:ext cx="7454181" cy="653584"/>
      </dsp:txXfrm>
    </dsp:sp>
    <dsp:sp modelId="{1D08AC6A-D115-4149-B890-567DAFFDE1BA}">
      <dsp:nvSpPr>
        <dsp:cNvPr id="0" name=""/>
        <dsp:cNvSpPr/>
      </dsp:nvSpPr>
      <dsp:spPr>
        <a:xfrm>
          <a:off x="72115" y="3186566"/>
          <a:ext cx="816981" cy="816981"/>
        </a:xfrm>
        <a:prstGeom prst="ellipse">
          <a:avLst/>
        </a:prstGeom>
        <a:solidFill>
          <a:srgbClr val="7030A0"/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BEFF9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BEFF9"/>
                </a:solidFill>
              </a:rPr>
              <a:pPr/>
              <a:t>‹#›</a:t>
            </a:fld>
            <a:endParaRPr lang="ru-RU">
              <a:solidFill>
                <a:srgbClr val="DBEF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66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56984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17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88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17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30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1923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62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17406D"/>
                </a:solidFill>
              </a:rPr>
              <a:pPr/>
              <a:t>‹#›</a:t>
            </a:fld>
            <a:endParaRPr lang="ru-RU">
              <a:solidFill>
                <a:srgbClr val="17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18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9417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24809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068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50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表占位符 2"/>
          <p:cNvSpPr>
            <a:spLocks noGrp="1"/>
          </p:cNvSpPr>
          <p:nvPr>
            <p:ph type="chart" sz="quarter" idx="10"/>
          </p:nvPr>
        </p:nvSpPr>
        <p:spPr>
          <a:xfrm>
            <a:off x="1785918" y="714356"/>
            <a:ext cx="5572125" cy="4143375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диаграммы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4500563" y="5000625"/>
            <a:ext cx="2857500" cy="85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54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17406D"/>
                </a:solidFill>
              </a:rPr>
              <a:pPr/>
              <a:t>11.09.2019</a:t>
            </a:fld>
            <a:endParaRPr lang="ru-RU">
              <a:solidFill>
                <a:srgbClr val="17406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17406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ol-tomsk.ru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ropa.tomsk.r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rcro.tomsk.ru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780108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Федеральный проект «Успех каждого ребенка»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2996952"/>
            <a:ext cx="6400800" cy="14732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3200" dirty="0" smtClean="0"/>
              <a:t>Система выявления, поддержки и развития способностей и талантов у детей и молодежи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7980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1196" y="18864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sfml.tom.ru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t="18463" r="20025" b="5714"/>
          <a:stretch/>
        </p:blipFill>
        <p:spPr bwMode="auto">
          <a:xfrm>
            <a:off x="611560" y="1294645"/>
            <a:ext cx="7848872" cy="538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80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252728"/>
          </a:xfrm>
        </p:spPr>
        <p:txBody>
          <a:bodyPr>
            <a:normAutofit/>
          </a:bodyPr>
          <a:lstStyle/>
          <a:p>
            <a:r>
              <a:rPr lang="ru-RU" sz="3500" dirty="0" smtClean="0"/>
              <a:t>МОЦ – Муниципальный олимпиадный центр</a:t>
            </a:r>
            <a:endParaRPr lang="ru-RU" sz="3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12789" r="20485" b="8027"/>
          <a:stretch/>
        </p:blipFill>
        <p:spPr bwMode="auto">
          <a:xfrm>
            <a:off x="621931" y="1153990"/>
            <a:ext cx="7776864" cy="567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347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-756592" y="908720"/>
            <a:ext cx="8229600" cy="1252537"/>
          </a:xfrm>
        </p:spPr>
        <p:txBody>
          <a:bodyPr/>
          <a:lstStyle/>
          <a:p>
            <a:r>
              <a:rPr lang="en-US" dirty="0">
                <a:hlinkClick r:id="rId2"/>
              </a:rPr>
              <a:t>http://sol-tomsk.ru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t="11701" r="12450" b="21905"/>
          <a:stretch/>
        </p:blipFill>
        <p:spPr bwMode="auto">
          <a:xfrm>
            <a:off x="268429" y="2276872"/>
            <a:ext cx="8584003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512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3809" r="12908" b="3946"/>
          <a:stretch/>
        </p:blipFill>
        <p:spPr bwMode="auto">
          <a:xfrm>
            <a:off x="539553" y="1574718"/>
            <a:ext cx="7776864" cy="5283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1260648" y="620688"/>
            <a:ext cx="8229600" cy="1252537"/>
          </a:xfrm>
        </p:spPr>
        <p:txBody>
          <a:bodyPr/>
          <a:lstStyle/>
          <a:p>
            <a:r>
              <a:rPr lang="en-US" dirty="0">
                <a:hlinkClick r:id="rId3"/>
              </a:rPr>
              <a:t>http://tropa.tomsk.ru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92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-900608" y="764704"/>
            <a:ext cx="8229600" cy="1252537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http://rcro.tomsk.ru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/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7" r="969" b="5034"/>
          <a:stretch/>
        </p:blipFill>
        <p:spPr bwMode="auto">
          <a:xfrm>
            <a:off x="191098" y="2348880"/>
            <a:ext cx="8731864" cy="412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776" y="105575"/>
            <a:ext cx="8229600" cy="990600"/>
          </a:xfrm>
        </p:spPr>
        <p:txBody>
          <a:bodyPr/>
          <a:lstStyle/>
          <a:p>
            <a:r>
              <a:rPr lang="ru-RU" dirty="0" smtClean="0"/>
              <a:t>ОГАУ ЦДСО «Томь» (с. Калтай)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www.centr.tom.ru/img/upload/pagegallery-14853967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63" y="107158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centr.tom.ru/img/upload/pagegallery-14853968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6163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centr.tom.ru/img/upload/pagegallery-1480383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36" y="703452"/>
            <a:ext cx="9361040" cy="70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entr.tom.ru/img/upload/pagegallery-14803823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2115"/>
            <a:ext cx="9161379" cy="610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centr.tom.ru/img/upload/pagegallery-14803814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657"/>
            <a:ext cx="9289832" cy="696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centr.tom.ru/img/upload/pagegallery-14803826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39" y="498730"/>
            <a:ext cx="9661798" cy="64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entr.tom.ru/img/upload/pagegallery-14853967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886235"/>
            <a:ext cx="7836024" cy="587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entr.tom.ru/img/upload/pagegallery-148539682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28687"/>
            <a:ext cx="72485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38430" y="0"/>
            <a:ext cx="8229600" cy="1252537"/>
          </a:xfrm>
        </p:spPr>
        <p:txBody>
          <a:bodyPr>
            <a:noAutofit/>
          </a:bodyPr>
          <a:lstStyle/>
          <a:p>
            <a:pPr algn="r"/>
            <a:r>
              <a:rPr lang="en-US" sz="3600" dirty="0"/>
              <a:t>https://</a:t>
            </a:r>
            <a:r>
              <a:rPr lang="en-US" sz="3600" dirty="0" smtClean="0"/>
              <a:t>duma.tomsk.ru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1429" r="19030" b="4762"/>
          <a:stretch/>
        </p:blipFill>
        <p:spPr bwMode="auto">
          <a:xfrm>
            <a:off x="539552" y="980728"/>
            <a:ext cx="8042988" cy="574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0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Федеральный уровень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t="17687" r="8240" b="5986"/>
          <a:stretch/>
        </p:blipFill>
        <p:spPr bwMode="auto">
          <a:xfrm>
            <a:off x="251520" y="1854649"/>
            <a:ext cx="8570372" cy="461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t="16462" r="4949" b="5610"/>
          <a:stretch/>
        </p:blipFill>
        <p:spPr bwMode="auto">
          <a:xfrm>
            <a:off x="107504" y="2102045"/>
            <a:ext cx="8354550" cy="443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t="16370" r="10718" b="5610"/>
          <a:stretch/>
        </p:blipFill>
        <p:spPr bwMode="auto">
          <a:xfrm>
            <a:off x="230857" y="1659404"/>
            <a:ext cx="8856985" cy="500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16105" r="10495" b="4623"/>
          <a:stretch/>
        </p:blipFill>
        <p:spPr bwMode="auto">
          <a:xfrm>
            <a:off x="120155" y="1624816"/>
            <a:ext cx="8839418" cy="503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63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Сетевой город</a:t>
            </a: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14966" r="22627" b="7075"/>
          <a:stretch/>
        </p:blipFill>
        <p:spPr bwMode="auto">
          <a:xfrm>
            <a:off x="467544" y="1772816"/>
            <a:ext cx="8248465" cy="4745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9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0" t="19456" r="25000" b="14830"/>
          <a:stretch/>
        </p:blipFill>
        <p:spPr bwMode="auto">
          <a:xfrm>
            <a:off x="107504" y="27586"/>
            <a:ext cx="9050654" cy="683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26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938745"/>
              </p:ext>
            </p:extLst>
          </p:nvPr>
        </p:nvGraphicFramePr>
        <p:xfrm>
          <a:off x="179512" y="1700808"/>
          <a:ext cx="6120680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52728"/>
          </a:xfrm>
        </p:spPr>
        <p:txBody>
          <a:bodyPr/>
          <a:lstStyle/>
          <a:p>
            <a:r>
              <a:rPr lang="ru-RU" dirty="0" smtClean="0"/>
              <a:t>Что предлагается детям?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97527532"/>
              </p:ext>
            </p:extLst>
          </p:nvPr>
        </p:nvGraphicFramePr>
        <p:xfrm>
          <a:off x="3059832" y="2636912"/>
          <a:ext cx="62281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9880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69333640"/>
              </p:ext>
            </p:extLst>
          </p:nvPr>
        </p:nvGraphicFramePr>
        <p:xfrm>
          <a:off x="1907704" y="233858"/>
          <a:ext cx="9649071" cy="485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4400" dirty="0" smtClean="0"/>
              <a:t>Цель проекта</a:t>
            </a:r>
            <a:endParaRPr lang="ru-RU" sz="4400" dirty="0"/>
          </a:p>
        </p:txBody>
      </p:sp>
      <p:pic>
        <p:nvPicPr>
          <p:cNvPr id="4" name="Picture 2" descr="C:\Users\User\Desktop\Баннер_СЛ\факел в печат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131"/>
            <a:ext cx="4752528" cy="577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915816" y="0"/>
            <a:ext cx="6069360" cy="1252537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Школьный уровень (дополнительные образовательные программы)</a:t>
            </a:r>
            <a:endParaRPr lang="ru-RU" sz="28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4294967295"/>
          </p:nvPr>
        </p:nvSpPr>
        <p:spPr>
          <a:xfrm>
            <a:off x="467544" y="1196752"/>
            <a:ext cx="4102100" cy="5041131"/>
          </a:xfrm>
        </p:spPr>
        <p:txBody>
          <a:bodyPr>
            <a:noAutofit/>
          </a:bodyPr>
          <a:lstStyle/>
          <a:p>
            <a:r>
              <a:rPr lang="ru-RU" sz="1000" dirty="0"/>
              <a:t>Развитие познавательных способностей</a:t>
            </a:r>
          </a:p>
          <a:p>
            <a:r>
              <a:rPr lang="ru-RU" sz="1000" dirty="0"/>
              <a:t>Робототехника</a:t>
            </a:r>
          </a:p>
          <a:p>
            <a:r>
              <a:rPr lang="ru-RU" sz="1000" dirty="0"/>
              <a:t>Учусь создавать проекты</a:t>
            </a:r>
          </a:p>
          <a:p>
            <a:r>
              <a:rPr lang="ru-RU" sz="1000" dirty="0"/>
              <a:t>Мир деятельности</a:t>
            </a:r>
          </a:p>
          <a:p>
            <a:r>
              <a:rPr lang="ru-RU" sz="1000" dirty="0"/>
              <a:t>Групповая работа</a:t>
            </a:r>
          </a:p>
          <a:p>
            <a:r>
              <a:rPr lang="ru-RU" sz="1000" dirty="0"/>
              <a:t>Путешествие в страну Интеллекта и Творчества</a:t>
            </a:r>
          </a:p>
          <a:p>
            <a:r>
              <a:rPr lang="ru-RU" sz="1000" dirty="0"/>
              <a:t>Экология для младших школьников</a:t>
            </a:r>
          </a:p>
          <a:p>
            <a:r>
              <a:rPr lang="ru-RU" sz="1000" dirty="0"/>
              <a:t>Эстрадный танец</a:t>
            </a:r>
          </a:p>
          <a:p>
            <a:r>
              <a:rPr lang="ru-RU" sz="1000" dirty="0"/>
              <a:t>Английский в фокусе</a:t>
            </a:r>
          </a:p>
          <a:p>
            <a:r>
              <a:rPr lang="ru-RU" sz="1000" dirty="0"/>
              <a:t>Волшебное тесто</a:t>
            </a:r>
          </a:p>
          <a:p>
            <a:r>
              <a:rPr lang="ru-RU" sz="1000" dirty="0"/>
              <a:t>Ритмы. </a:t>
            </a:r>
            <a:r>
              <a:rPr lang="ru-RU" sz="1000" dirty="0" smtClean="0"/>
              <a:t>Пространство. </a:t>
            </a:r>
            <a:r>
              <a:rPr lang="ru-RU" sz="1000" dirty="0"/>
              <a:t>Движение</a:t>
            </a:r>
          </a:p>
          <a:p>
            <a:r>
              <a:rPr lang="ru-RU" sz="1000" dirty="0"/>
              <a:t>Веселые шахматы</a:t>
            </a:r>
          </a:p>
          <a:p>
            <a:r>
              <a:rPr lang="ru-RU" sz="1000" dirty="0"/>
              <a:t>Школа безопасности</a:t>
            </a:r>
          </a:p>
          <a:p>
            <a:r>
              <a:rPr lang="ru-RU" sz="1000" dirty="0"/>
              <a:t>Занимательная информатика</a:t>
            </a:r>
          </a:p>
          <a:p>
            <a:r>
              <a:rPr lang="ru-RU" sz="1000" dirty="0"/>
              <a:t>Литературная мастерская</a:t>
            </a:r>
          </a:p>
          <a:p>
            <a:r>
              <a:rPr lang="ru-RU" sz="1000" dirty="0"/>
              <a:t>Школа журналистики</a:t>
            </a:r>
          </a:p>
          <a:p>
            <a:r>
              <a:rPr lang="ru-RU" sz="1000" dirty="0"/>
              <a:t>Юный естествоиспытатель</a:t>
            </a:r>
          </a:p>
          <a:p>
            <a:r>
              <a:rPr lang="ru-RU" sz="1000" dirty="0"/>
              <a:t>Юный математик</a:t>
            </a:r>
          </a:p>
          <a:p>
            <a:r>
              <a:rPr lang="ru-RU" sz="1000" dirty="0"/>
              <a:t>Математическое ассорти</a:t>
            </a:r>
          </a:p>
          <a:p>
            <a:r>
              <a:rPr lang="ru-RU" sz="1000" dirty="0"/>
              <a:t>Занимательный английский</a:t>
            </a:r>
          </a:p>
          <a:p>
            <a:r>
              <a:rPr lang="ru-RU" sz="1000" dirty="0"/>
              <a:t>Дебаты на английском языке</a:t>
            </a:r>
          </a:p>
          <a:p>
            <a:r>
              <a:rPr lang="ru-RU" sz="1000" dirty="0"/>
              <a:t>Английский на оксфордском уровне</a:t>
            </a:r>
          </a:p>
          <a:p>
            <a:r>
              <a:rPr lang="ru-RU" sz="1000" dirty="0"/>
              <a:t>Лабиринты вдохновений</a:t>
            </a:r>
          </a:p>
          <a:p>
            <a:r>
              <a:rPr lang="ru-RU" sz="1000" dirty="0" smtClean="0"/>
              <a:t>Стилистика</a:t>
            </a:r>
            <a:endParaRPr lang="ru-RU" sz="1000" dirty="0"/>
          </a:p>
          <a:p>
            <a:r>
              <a:rPr lang="ru-RU" sz="1000" dirty="0"/>
              <a:t>Занимательный </a:t>
            </a:r>
            <a:r>
              <a:rPr lang="ru-RU" sz="1000" dirty="0" smtClean="0"/>
              <a:t> русский</a:t>
            </a:r>
            <a:endParaRPr lang="ru-RU" sz="1000" dirty="0"/>
          </a:p>
          <a:p>
            <a:r>
              <a:rPr lang="ru-RU" sz="1000" dirty="0"/>
              <a:t>Филологический анализ художественного текста</a:t>
            </a:r>
          </a:p>
          <a:p>
            <a:r>
              <a:rPr lang="ru-RU" sz="1000" dirty="0"/>
              <a:t>История мировой литературы</a:t>
            </a:r>
          </a:p>
          <a:p>
            <a:r>
              <a:rPr lang="ru-RU" sz="1000" dirty="0"/>
              <a:t>Игры, формирующие личность</a:t>
            </a:r>
          </a:p>
          <a:p>
            <a:r>
              <a:rPr lang="ru-RU" sz="1000" dirty="0"/>
              <a:t>Знакомство с экономикой через семью</a:t>
            </a:r>
          </a:p>
          <a:p>
            <a:r>
              <a:rPr lang="ru-RU" sz="1000" dirty="0"/>
              <a:t>Юный программист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467544" y="764704"/>
            <a:ext cx="3822700" cy="63976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Школа «Развитие»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004048" y="1772816"/>
            <a:ext cx="3822700" cy="639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Школа «На пути к Олимпу»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4860032" y="2492896"/>
            <a:ext cx="3822700" cy="3024188"/>
          </a:xfrm>
        </p:spPr>
        <p:txBody>
          <a:bodyPr>
            <a:noAutofit/>
          </a:bodyPr>
          <a:lstStyle/>
          <a:p>
            <a:r>
              <a:rPr lang="ru-RU" sz="1000" dirty="0"/>
              <a:t>Решение олимпиадных заданий по английскому языку</a:t>
            </a:r>
          </a:p>
          <a:p>
            <a:r>
              <a:rPr lang="ru-RU" sz="1000" dirty="0"/>
              <a:t>Решение олимпиадных заданий по биологии</a:t>
            </a:r>
          </a:p>
          <a:p>
            <a:r>
              <a:rPr lang="ru-RU" sz="1000" dirty="0"/>
              <a:t>Решение олимпиадных заданий по географии</a:t>
            </a:r>
          </a:p>
          <a:p>
            <a:r>
              <a:rPr lang="ru-RU" sz="1000" dirty="0"/>
              <a:t>Решение олимпиадных заданий по информатике</a:t>
            </a:r>
          </a:p>
          <a:p>
            <a:r>
              <a:rPr lang="ru-RU" sz="1000" dirty="0"/>
              <a:t>Решение олимпиадных заданий по искусству (МХК)</a:t>
            </a:r>
          </a:p>
          <a:p>
            <a:r>
              <a:rPr lang="ru-RU" sz="1000" dirty="0"/>
              <a:t>Решение олимпиадных заданий по истории</a:t>
            </a:r>
          </a:p>
          <a:p>
            <a:r>
              <a:rPr lang="ru-RU" sz="1000" dirty="0"/>
              <a:t>Решение олимпиадных заданий по литературе</a:t>
            </a:r>
          </a:p>
          <a:p>
            <a:r>
              <a:rPr lang="ru-RU" sz="1000" dirty="0"/>
              <a:t>Решение олимпиадных заданий по математике</a:t>
            </a:r>
          </a:p>
          <a:p>
            <a:r>
              <a:rPr lang="ru-RU" sz="1000" dirty="0"/>
              <a:t>Решение олимпиадных заданий по ОБЖ</a:t>
            </a:r>
          </a:p>
          <a:p>
            <a:r>
              <a:rPr lang="ru-RU" sz="1000" dirty="0"/>
              <a:t>Решение олимпиадных заданий по обществознанию</a:t>
            </a:r>
          </a:p>
          <a:p>
            <a:r>
              <a:rPr lang="ru-RU" sz="1000" dirty="0"/>
              <a:t>Решение олимпиадных заданий по праву</a:t>
            </a:r>
          </a:p>
          <a:p>
            <a:r>
              <a:rPr lang="ru-RU" sz="1000" dirty="0"/>
              <a:t>Решение олимпиадных заданий по русскому языку</a:t>
            </a:r>
          </a:p>
          <a:p>
            <a:r>
              <a:rPr lang="ru-RU" sz="1000" dirty="0"/>
              <a:t>Решение олимпиадных заданий по технологии (девушки)</a:t>
            </a:r>
          </a:p>
          <a:p>
            <a:r>
              <a:rPr lang="ru-RU" sz="1000" dirty="0"/>
              <a:t>Решение олимпиадных заданий по технологии (юноши)</a:t>
            </a:r>
          </a:p>
          <a:p>
            <a:r>
              <a:rPr lang="ru-RU" sz="1000" dirty="0"/>
              <a:t>Решение олимпиадных заданий по физике</a:t>
            </a:r>
          </a:p>
          <a:p>
            <a:r>
              <a:rPr lang="ru-RU" sz="1000" dirty="0"/>
              <a:t>Решение олимпиадных заданий по физической культуре (девушки)</a:t>
            </a:r>
          </a:p>
          <a:p>
            <a:r>
              <a:rPr lang="ru-RU" sz="1000" dirty="0"/>
              <a:t>Решение олимпиадных заданий по физической культуре (юноши)</a:t>
            </a:r>
          </a:p>
          <a:p>
            <a:r>
              <a:rPr lang="ru-RU" sz="1000" dirty="0"/>
              <a:t>Решение олимпиадных заданий по химии</a:t>
            </a:r>
          </a:p>
          <a:p>
            <a:r>
              <a:rPr lang="ru-RU" sz="1000" dirty="0"/>
              <a:t>Решение олимпиадных заданий по экологии</a:t>
            </a:r>
          </a:p>
          <a:p>
            <a:r>
              <a:rPr lang="ru-RU" sz="1000" dirty="0"/>
              <a:t>Решение олимпиадных заданий по </a:t>
            </a:r>
            <a:r>
              <a:rPr lang="ru-RU" sz="1000" dirty="0" smtClean="0"/>
              <a:t>экономике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308561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678762"/>
              </p:ext>
            </p:extLst>
          </p:nvPr>
        </p:nvGraphicFramePr>
        <p:xfrm>
          <a:off x="395536" y="1988840"/>
          <a:ext cx="799288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Авторские события</a:t>
            </a:r>
            <a:endParaRPr lang="ru-RU" dirty="0"/>
          </a:p>
        </p:txBody>
      </p:sp>
      <p:pic>
        <p:nvPicPr>
          <p:cNvPr id="4" name="Picture 2" descr="C:\Users\Алена Александровна\Desktop\Открытие 2015\ЧЗВ\синий_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7" r="1330"/>
          <a:stretch/>
        </p:blipFill>
        <p:spPr bwMode="auto">
          <a:xfrm>
            <a:off x="6364172" y="4725145"/>
            <a:ext cx="2725683" cy="1988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77930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10853" r="30338" b="49186"/>
          <a:stretch/>
        </p:blipFill>
        <p:spPr bwMode="auto">
          <a:xfrm>
            <a:off x="251520" y="476672"/>
            <a:ext cx="8614634" cy="327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54381" y="3284984"/>
            <a:ext cx="8208912" cy="17801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Школьный, муниципальный, региональный, заключительный этапы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87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914400" y="188641"/>
            <a:ext cx="7978080" cy="936103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/>
              <a:t>Стипендия ЗАТО Северск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t="13470" r="16658" b="5442"/>
          <a:stretch/>
        </p:blipFill>
        <p:spPr bwMode="auto">
          <a:xfrm>
            <a:off x="376410" y="1268760"/>
            <a:ext cx="8003302" cy="5128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91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Муниципальный уровень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0" y="2859126"/>
            <a:ext cx="8901486" cy="31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673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Волна">
  <a:themeElements>
    <a:clrScheme name="Другая 10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73E87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ая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237</TotalTime>
  <Words>343</Words>
  <Application>Microsoft Office PowerPoint</Application>
  <PresentationFormat>Экран (4:3)</PresentationFormat>
  <Paragraphs>82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Волна</vt:lpstr>
      <vt:lpstr>Обычная</vt:lpstr>
      <vt:lpstr>Федеральный проект «Успех каждого ребенка»</vt:lpstr>
      <vt:lpstr>Презентация PowerPoint</vt:lpstr>
      <vt:lpstr>Что предлагается детям?</vt:lpstr>
      <vt:lpstr>Презентация PowerPoint</vt:lpstr>
      <vt:lpstr>Школьный уровень (дополнительные образовательные программы)</vt:lpstr>
      <vt:lpstr>Авторские события</vt:lpstr>
      <vt:lpstr>Школьный, муниципальный, региональный, заключительный этапы</vt:lpstr>
      <vt:lpstr>Стипендия ЗАТО Северск</vt:lpstr>
      <vt:lpstr>Муниципальный уровень</vt:lpstr>
      <vt:lpstr>http://sfml.tom.ru</vt:lpstr>
      <vt:lpstr>МОЦ – Муниципальный олимпиадный центр</vt:lpstr>
      <vt:lpstr>http://sol-tomsk.ru/ </vt:lpstr>
      <vt:lpstr>http://tropa.tomsk.ru/ </vt:lpstr>
      <vt:lpstr>http://rcro.tomsk.ru/ </vt:lpstr>
      <vt:lpstr>ОГАУ ЦДСО «Томь» (с. Калтай)</vt:lpstr>
      <vt:lpstr>https://duma.tomsk.ru</vt:lpstr>
      <vt:lpstr>Федеральный уровень</vt:lpstr>
      <vt:lpstr>Сетевой город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Федеральный проект «Успех каждого ребенка»</dc:title>
  <dc:creator>User</dc:creator>
  <cp:lastModifiedBy>User</cp:lastModifiedBy>
  <cp:revision>29</cp:revision>
  <dcterms:created xsi:type="dcterms:W3CDTF">2019-09-10T06:41:55Z</dcterms:created>
  <dcterms:modified xsi:type="dcterms:W3CDTF">2019-09-11T06:32:23Z</dcterms:modified>
</cp:coreProperties>
</file>