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2" r:id="rId3"/>
    <p:sldId id="259" r:id="rId4"/>
    <p:sldId id="260" r:id="rId5"/>
    <p:sldId id="257" r:id="rId6"/>
    <p:sldId id="261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http://cs607527.vk.me/v607527244/50c5/2rHREuaqJZ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344816" cy="7344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257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 descr="http://cs623423.vk.me/v623423541/17092/SL1-TzyAtH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5753100" cy="575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5298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Семинар «Развитие читательской грамотности на основе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способов чтения»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4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cs622324.vk.me/v622324244/1300d/J9403ZxGC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t="16190" r="17117" b="5506"/>
          <a:stretch/>
        </p:blipFill>
        <p:spPr bwMode="auto">
          <a:xfrm>
            <a:off x="190968" y="260648"/>
            <a:ext cx="8591865" cy="565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5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s624029.vk.me/v624029455/7b48/qg0e-a-DB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248472" cy="306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s625129.vk.me/v625129220/11400/08Fiyzuzn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8"/>
          <a:stretch/>
        </p:blipFill>
        <p:spPr bwMode="auto">
          <a:xfrm>
            <a:off x="395536" y="476672"/>
            <a:ext cx="4125913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20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cs625127.vk.me/v625127244/30908/xMUu7Zx4X-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57531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031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</TotalTime>
  <Words>11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Семинар «Развитие читательской грамотности на основе метапредметных способов чтения»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Читай! Будь Человеком!</dc:title>
  <dc:creator>User</dc:creator>
  <cp:lastModifiedBy>User</cp:lastModifiedBy>
  <cp:revision>8</cp:revision>
  <dcterms:created xsi:type="dcterms:W3CDTF">2016-03-17T09:02:22Z</dcterms:created>
  <dcterms:modified xsi:type="dcterms:W3CDTF">2016-03-18T06:11:19Z</dcterms:modified>
</cp:coreProperties>
</file>