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211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9" r:id="rId6"/>
    <p:sldId id="264" r:id="rId7"/>
    <p:sldId id="265" r:id="rId8"/>
    <p:sldId id="270" r:id="rId9"/>
    <p:sldId id="267" r:id="rId10"/>
    <p:sldId id="266" r:id="rId11"/>
    <p:sldId id="271" r:id="rId12"/>
    <p:sldId id="268" r:id="rId13"/>
    <p:sldId id="272" r:id="rId14"/>
    <p:sldId id="273" r:id="rId15"/>
    <p:sldId id="276" r:id="rId16"/>
    <p:sldId id="293" r:id="rId17"/>
    <p:sldId id="274" r:id="rId18"/>
    <p:sldId id="277" r:id="rId19"/>
    <p:sldId id="292" r:id="rId20"/>
    <p:sldId id="275" r:id="rId21"/>
    <p:sldId id="278" r:id="rId22"/>
    <p:sldId id="279" r:id="rId23"/>
    <p:sldId id="282" r:id="rId24"/>
    <p:sldId id="283" r:id="rId25"/>
    <p:sldId id="287" r:id="rId26"/>
    <p:sldId id="291" r:id="rId27"/>
    <p:sldId id="285" r:id="rId28"/>
    <p:sldId id="288" r:id="rId29"/>
    <p:sldId id="290" r:id="rId30"/>
    <p:sldId id="286" r:id="rId31"/>
    <p:sldId id="284" r:id="rId32"/>
    <p:sldId id="289" r:id="rId33"/>
    <p:sldId id="294" r:id="rId34"/>
    <p:sldId id="296" r:id="rId35"/>
    <p:sldId id="300" r:id="rId36"/>
    <p:sldId id="303" r:id="rId37"/>
    <p:sldId id="297" r:id="rId38"/>
    <p:sldId id="301" r:id="rId39"/>
    <p:sldId id="304" r:id="rId40"/>
    <p:sldId id="298" r:id="rId41"/>
    <p:sldId id="299" r:id="rId42"/>
    <p:sldId id="302" r:id="rId43"/>
    <p:sldId id="305" r:id="rId44"/>
    <p:sldId id="316" r:id="rId45"/>
    <p:sldId id="307" r:id="rId46"/>
    <p:sldId id="308" r:id="rId47"/>
    <p:sldId id="315" r:id="rId48"/>
    <p:sldId id="410" r:id="rId49"/>
    <p:sldId id="313" r:id="rId50"/>
    <p:sldId id="310" r:id="rId51"/>
    <p:sldId id="411" r:id="rId52"/>
    <p:sldId id="314" r:id="rId53"/>
    <p:sldId id="317" r:id="rId54"/>
    <p:sldId id="319" r:id="rId55"/>
    <p:sldId id="322" r:id="rId56"/>
    <p:sldId id="327" r:id="rId57"/>
    <p:sldId id="320" r:id="rId58"/>
    <p:sldId id="323" r:id="rId59"/>
    <p:sldId id="326" r:id="rId60"/>
    <p:sldId id="321" r:id="rId61"/>
    <p:sldId id="324" r:id="rId62"/>
    <p:sldId id="325" r:id="rId63"/>
    <p:sldId id="328" r:id="rId64"/>
    <p:sldId id="329" r:id="rId65"/>
    <p:sldId id="333" r:id="rId66"/>
    <p:sldId id="336" r:id="rId67"/>
    <p:sldId id="331" r:id="rId68"/>
    <p:sldId id="334" r:id="rId69"/>
    <p:sldId id="335" r:id="rId70"/>
    <p:sldId id="330" r:id="rId71"/>
    <p:sldId id="332" r:id="rId72"/>
    <p:sldId id="337" r:id="rId73"/>
    <p:sldId id="338" r:id="rId74"/>
    <p:sldId id="343" r:id="rId75"/>
    <p:sldId id="339" r:id="rId76"/>
    <p:sldId id="346" r:id="rId77"/>
    <p:sldId id="344" r:id="rId78"/>
    <p:sldId id="340" r:id="rId79"/>
    <p:sldId id="347" r:id="rId80"/>
    <p:sldId id="345" r:id="rId81"/>
    <p:sldId id="341" r:id="rId82"/>
    <p:sldId id="348" r:id="rId83"/>
    <p:sldId id="350" r:id="rId84"/>
    <p:sldId id="354" r:id="rId85"/>
    <p:sldId id="361" r:id="rId86"/>
    <p:sldId id="371" r:id="rId87"/>
    <p:sldId id="355" r:id="rId88"/>
    <p:sldId id="360" r:id="rId89"/>
    <p:sldId id="370" r:id="rId90"/>
    <p:sldId id="356" r:id="rId91"/>
    <p:sldId id="359" r:id="rId92"/>
    <p:sldId id="369" r:id="rId93"/>
    <p:sldId id="362" r:id="rId94"/>
    <p:sldId id="366" r:id="rId95"/>
    <p:sldId id="349" r:id="rId96"/>
    <p:sldId id="363" r:id="rId97"/>
    <p:sldId id="367" r:id="rId98"/>
    <p:sldId id="351" r:id="rId99"/>
    <p:sldId id="364" r:id="rId100"/>
    <p:sldId id="368" r:id="rId101"/>
    <p:sldId id="352" r:id="rId102"/>
    <p:sldId id="365" r:id="rId103"/>
    <p:sldId id="372" r:id="rId104"/>
    <p:sldId id="373" r:id="rId105"/>
    <p:sldId id="382" r:id="rId106"/>
    <p:sldId id="384" r:id="rId107"/>
    <p:sldId id="374" r:id="rId108"/>
    <p:sldId id="381" r:id="rId109"/>
    <p:sldId id="385" r:id="rId110"/>
    <p:sldId id="375" r:id="rId111"/>
    <p:sldId id="383" r:id="rId112"/>
    <p:sldId id="386" r:id="rId113"/>
    <p:sldId id="387" r:id="rId114"/>
    <p:sldId id="389" r:id="rId115"/>
    <p:sldId id="393" r:id="rId116"/>
    <p:sldId id="545" r:id="rId117"/>
    <p:sldId id="391" r:id="rId118"/>
    <p:sldId id="394" r:id="rId119"/>
    <p:sldId id="544" r:id="rId120"/>
    <p:sldId id="392" r:id="rId121"/>
    <p:sldId id="395" r:id="rId122"/>
    <p:sldId id="396" r:id="rId123"/>
    <p:sldId id="397" r:id="rId124"/>
    <p:sldId id="398" r:id="rId125"/>
    <p:sldId id="401" r:id="rId126"/>
    <p:sldId id="548" r:id="rId127"/>
    <p:sldId id="399" r:id="rId128"/>
    <p:sldId id="402" r:id="rId129"/>
    <p:sldId id="547" r:id="rId130"/>
    <p:sldId id="400" r:id="rId131"/>
    <p:sldId id="403" r:id="rId132"/>
    <p:sldId id="546" r:id="rId133"/>
    <p:sldId id="404" r:id="rId134"/>
    <p:sldId id="554" r:id="rId135"/>
    <p:sldId id="557" r:id="rId136"/>
    <p:sldId id="561" r:id="rId137"/>
    <p:sldId id="555" r:id="rId138"/>
    <p:sldId id="558" r:id="rId139"/>
    <p:sldId id="560" r:id="rId140"/>
    <p:sldId id="556" r:id="rId141"/>
    <p:sldId id="559" r:id="rId142"/>
    <p:sldId id="407" r:id="rId143"/>
    <p:sldId id="405" r:id="rId144"/>
    <p:sldId id="565" r:id="rId145"/>
    <p:sldId id="569" r:id="rId146"/>
    <p:sldId id="575" r:id="rId147"/>
    <p:sldId id="566" r:id="rId148"/>
    <p:sldId id="570" r:id="rId149"/>
    <p:sldId id="574" r:id="rId150"/>
    <p:sldId id="567" r:id="rId151"/>
    <p:sldId id="571" r:id="rId152"/>
    <p:sldId id="573" r:id="rId153"/>
    <p:sldId id="406" r:id="rId154"/>
    <p:sldId id="409" r:id="rId155"/>
    <p:sldId id="580" r:id="rId156"/>
    <p:sldId id="587" r:id="rId157"/>
    <p:sldId id="577" r:id="rId158"/>
    <p:sldId id="581" r:id="rId159"/>
    <p:sldId id="586" r:id="rId160"/>
    <p:sldId id="578" r:id="rId161"/>
    <p:sldId id="582" r:id="rId162"/>
    <p:sldId id="585" r:id="rId163"/>
    <p:sldId id="543" r:id="rId164"/>
    <p:sldId id="412" r:id="rId165"/>
    <p:sldId id="413" r:id="rId166"/>
    <p:sldId id="414" r:id="rId167"/>
    <p:sldId id="422" r:id="rId168"/>
    <p:sldId id="423" r:id="rId169"/>
    <p:sldId id="424" r:id="rId170"/>
    <p:sldId id="432" r:id="rId171"/>
    <p:sldId id="433" r:id="rId172"/>
    <p:sldId id="434" r:id="rId173"/>
    <p:sldId id="443" r:id="rId174"/>
    <p:sldId id="444" r:id="rId175"/>
    <p:sldId id="445" r:id="rId176"/>
    <p:sldId id="453" r:id="rId177"/>
    <p:sldId id="454" r:id="rId178"/>
    <p:sldId id="455" r:id="rId179"/>
    <p:sldId id="463" r:id="rId180"/>
    <p:sldId id="464" r:id="rId181"/>
    <p:sldId id="471" r:id="rId182"/>
    <p:sldId id="473" r:id="rId183"/>
    <p:sldId id="474" r:id="rId184"/>
    <p:sldId id="475" r:id="rId185"/>
    <p:sldId id="483" r:id="rId186"/>
    <p:sldId id="484" r:id="rId187"/>
    <p:sldId id="485" r:id="rId188"/>
    <p:sldId id="493" r:id="rId189"/>
    <p:sldId id="494" r:id="rId190"/>
    <p:sldId id="495" r:id="rId191"/>
    <p:sldId id="503" r:id="rId192"/>
    <p:sldId id="504" r:id="rId193"/>
    <p:sldId id="505" r:id="rId194"/>
    <p:sldId id="513" r:id="rId195"/>
    <p:sldId id="514" r:id="rId196"/>
    <p:sldId id="515" r:id="rId197"/>
    <p:sldId id="523" r:id="rId198"/>
    <p:sldId id="524" r:id="rId199"/>
    <p:sldId id="550" r:id="rId200"/>
    <p:sldId id="531" r:id="rId201"/>
    <p:sldId id="532" r:id="rId202"/>
    <p:sldId id="549" r:id="rId203"/>
    <p:sldId id="562" r:id="rId204"/>
    <p:sldId id="563" r:id="rId205"/>
    <p:sldId id="564" r:id="rId206"/>
    <p:sldId id="568" r:id="rId207"/>
    <p:sldId id="572" r:id="rId208"/>
    <p:sldId id="576" r:id="rId209"/>
    <p:sldId id="579" r:id="rId210"/>
    <p:sldId id="583" r:id="rId211"/>
    <p:sldId id="584" r:id="rId212"/>
    <p:sldId id="588" r:id="rId2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800000"/>
    <a:srgbClr val="00359E"/>
    <a:srgbClr val="003300"/>
    <a:srgbClr val="CCFFCC"/>
    <a:srgbClr val="336600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761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theme" Target="theme/theme1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presProps" Target="pres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1924_%D0%B3%D0%BE%D0%B4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1924_%D0%B3%D0%BE%D0%B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1924_%D0%B3%D0%BE%D0%B4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1924_%D0%B3%D0%BE%D0%B4" TargetMode="Externa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hameleons.com/uploads/posts/2011-05/1306312840_happy_birthday_baby_rus_500.jpg"/>
          <p:cNvPicPr>
            <a:picLocks noChangeAspect="1" noChangeArrowheads="1"/>
          </p:cNvPicPr>
          <p:nvPr/>
        </p:nvPicPr>
        <p:blipFill>
          <a:blip r:embed="rId2" cstate="print">
            <a:lum bright="6000" contrast="4000"/>
          </a:blip>
          <a:srcRect b="68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1409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Segoe Script" pitchFamily="34" charset="0"/>
              </a:rPr>
              <a:t>  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ЛИТЕРАТУРНАЯ </a:t>
            </a:r>
          </a:p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АЗБУКА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04664"/>
            <a:ext cx="70764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Городская олимпиада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младших школьников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г.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514" y="5903893"/>
            <a:ext cx="4368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   Автор: Добрынина О.Б.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 МБОУ «Северский лицей»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49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g-fotki.yandex.ru/get/4426/44617652.a8/0_67776_fd1937e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552"/>
            <a:ext cx="8640960" cy="6523808"/>
          </a:xfrm>
          <a:prstGeom prst="rect">
            <a:avLst/>
          </a:prstGeom>
          <a:noFill/>
        </p:spPr>
      </p:pic>
    </p:spTree>
  </p:cSld>
  <p:clrMapOvr>
    <a:masterClrMapping/>
  </p:clrMapOvr>
  <p:transition advTm="3806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6" name="Picture 2" descr="http://www.blueenot.ru/images/3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3851920" y="332656"/>
            <a:ext cx="5076056" cy="620119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М. Горький советовал: </a:t>
            </a:r>
          </a:p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“Надо учиться языку,</a:t>
            </a:r>
          </a:p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надо расширять свой ….</a:t>
            </a:r>
            <a:r>
              <a:rPr lang="ru-RU" sz="4000" b="1" dirty="0" smtClean="0">
                <a:solidFill>
                  <a:srgbClr val="FF0000"/>
                </a:solidFill>
              </a:rPr>
              <a:t> ?</a:t>
            </a:r>
          </a:p>
          <a:p>
            <a:endParaRPr lang="ru-RU" sz="36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98306" name="Picture 2" descr="http://shoyher.narod.ru/izbrmysl/gorkij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851920" cy="4754464"/>
          </a:xfrm>
          <a:prstGeom prst="rect">
            <a:avLst/>
          </a:prstGeom>
          <a:noFill/>
        </p:spPr>
      </p:pic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http://pics.livejournal.com/el_nikit/pic/000d3fyy/s320x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680520" cy="3510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://pics.livejournal.com/el_nikit/pic/000d6gds/s320x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811444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9574" name="Picture 6" descr="http://rasskajem.ru/wp-content/uploads/2013/12/Moroz-Ivanovich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96952"/>
            <a:ext cx="2736304" cy="3420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3541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11</a:t>
            </a:r>
          </a:p>
        </p:txBody>
      </p:sp>
    </p:spTree>
  </p:cSld>
  <p:clrMapOvr>
    <a:masterClrMapping/>
  </p:clrMapOvr>
  <p:transition advTm="1295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64704"/>
            <a:ext cx="8676402" cy="503045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Эзоп, Лафонтен,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А. Сумароков, И. Крылов,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С. Михалков.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Что объединяет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этих писателей?</a:t>
            </a:r>
            <a:endParaRPr lang="ru-RU" sz="4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682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ehistory.ru/img_lib2/2012/09/1347054071_26f3.jpg"/>
          <p:cNvPicPr>
            <a:picLocks noChangeAspect="1" noChangeArrowheads="1"/>
          </p:cNvPicPr>
          <p:nvPr/>
        </p:nvPicPr>
        <p:blipFill>
          <a:blip r:embed="rId2" cstate="print">
            <a:lum bright="24000" contrast="27000"/>
          </a:blip>
          <a:srcRect/>
          <a:stretch>
            <a:fillRect/>
          </a:stretch>
        </p:blipFill>
        <p:spPr bwMode="auto">
          <a:xfrm>
            <a:off x="1907704" y="0"/>
            <a:ext cx="5232762" cy="32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Скажи-ка, дядя, ведь не даром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Москва, спаленная пожаром,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Французу отдана?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45224"/>
            <a:ext cx="8019597" cy="1104245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НАЗВАНИЕ ПРОИЗВЕДЕНИЯ?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495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48694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Училась в гимназии и одновременно в балетной школе. Затем поступила в хореографическое училище и после его окончания в </a:t>
            </a:r>
            <a:r>
              <a:rPr lang="ru-RU" sz="4000" b="1" dirty="0" smtClean="0">
                <a:solidFill>
                  <a:srgbClr val="FF0000"/>
                </a:solidFill>
                <a:hlinkClick r:id="rId2" tooltip="1924 год"/>
              </a:rPr>
              <a:t>1924 году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 в балетную труппу, где работала около года…</a:t>
            </a:r>
            <a:endParaRPr lang="ru-RU" sz="4000" b="1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2627784" y="188640"/>
            <a:ext cx="4248472" cy="1104245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  ОНА?</a:t>
            </a:r>
            <a:endParaRPr lang="ru-RU" sz="4800" dirty="0">
              <a:ln w="1143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4087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64704"/>
            <a:ext cx="8676402" cy="503045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Эзоп, Лафонтен,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А. Сумароков, И. Крылов,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С. Михалков.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Что объединяет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этих писателей?</a:t>
            </a:r>
            <a:endParaRPr lang="ru-RU" sz="4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806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ehistory.ru/img_lib2/2012/09/1347054071_26f3.jpg"/>
          <p:cNvPicPr>
            <a:picLocks noChangeAspect="1" noChangeArrowheads="1"/>
          </p:cNvPicPr>
          <p:nvPr/>
        </p:nvPicPr>
        <p:blipFill>
          <a:blip r:embed="rId2" cstate="print">
            <a:lum bright="24000" contrast="27000"/>
          </a:blip>
          <a:srcRect/>
          <a:stretch>
            <a:fillRect/>
          </a:stretch>
        </p:blipFill>
        <p:spPr bwMode="auto">
          <a:xfrm>
            <a:off x="1907704" y="0"/>
            <a:ext cx="5232762" cy="32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Скажи-ка, дядя, ведь не даром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Москва, спаленная пожаром,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Французу отдана?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45224"/>
            <a:ext cx="8019597" cy="1104245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НАЗВАНИЕ ПРОИЗВЕДЕНИЯ?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48694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Училась в гимназии и одновременно в балетной школе. Затем поступила в хореографическое училище и после его окончания в </a:t>
            </a:r>
            <a:r>
              <a:rPr lang="ru-RU" sz="4000" b="1" dirty="0" smtClean="0">
                <a:solidFill>
                  <a:srgbClr val="FF0000"/>
                </a:solidFill>
                <a:hlinkClick r:id="rId2" tooltip="1924 год"/>
              </a:rPr>
              <a:t>1924 году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 в балетную труппу, где работала около года…</a:t>
            </a:r>
            <a:endParaRPr lang="ru-RU" sz="4000" b="1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2627784" y="188640"/>
            <a:ext cx="4248472" cy="1104245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  ОНА?</a:t>
            </a:r>
            <a:endParaRPr lang="ru-RU" sz="4800" dirty="0">
              <a:ln w="1143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77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uchilk.bget.ru/wp-content/uploads/2015/01/%D0%94%D0%BE%D0%BA%D1%83%D0%BC%D0%B5%D0%BD%D1%82-%D0%BE%D0%BE.jpg"/>
          <p:cNvPicPr>
            <a:picLocks noChangeAspect="1" noChangeArrowheads="1"/>
          </p:cNvPicPr>
          <p:nvPr/>
        </p:nvPicPr>
        <p:blipFill>
          <a:blip r:embed="rId2" cstate="print">
            <a:lum bright="-29000"/>
          </a:blip>
          <a:srcRect b="25316"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64704"/>
            <a:ext cx="8676402" cy="503045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Эзоп, Лафонтен,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А. Сумароков, И. Крылов,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С. Михалков.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Что объединяет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этих писателей?</a:t>
            </a:r>
            <a:endParaRPr lang="ru-RU" sz="4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417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ehistory.ru/img_lib2/2012/09/1347054071_26f3.jpg"/>
          <p:cNvPicPr>
            <a:picLocks noChangeAspect="1" noChangeArrowheads="1"/>
          </p:cNvPicPr>
          <p:nvPr/>
        </p:nvPicPr>
        <p:blipFill>
          <a:blip r:embed="rId2" cstate="print">
            <a:lum bright="24000" contrast="27000"/>
          </a:blip>
          <a:srcRect/>
          <a:stretch>
            <a:fillRect/>
          </a:stretch>
        </p:blipFill>
        <p:spPr bwMode="auto">
          <a:xfrm>
            <a:off x="1907704" y="0"/>
            <a:ext cx="5232762" cy="32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Скажи-ка, дядя, ведь не даром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Москва, спаленная пожаром,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Французу отдана?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45224"/>
            <a:ext cx="8019597" cy="1104245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НАЗВАНИЕ ПРОИЗВЕДЕНИЯ?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48694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Училась в гимназии и одновременно в балетной школе. Затем поступила в хореографическое училище и после его окончания в </a:t>
            </a:r>
            <a:r>
              <a:rPr lang="ru-RU" sz="4000" b="1" dirty="0" smtClean="0">
                <a:solidFill>
                  <a:srgbClr val="FF0000"/>
                </a:solidFill>
                <a:hlinkClick r:id="rId2" tooltip="1924 год"/>
              </a:rPr>
              <a:t>1924 году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 в балетную труппу, где работала около года…</a:t>
            </a:r>
            <a:endParaRPr lang="ru-RU" sz="4000" b="1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2627784" y="188640"/>
            <a:ext cx="4248472" cy="1104245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  ОНА?</a:t>
            </a:r>
            <a:endParaRPr lang="ru-RU" sz="4800" dirty="0">
              <a:ln w="1143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542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12</a:t>
            </a:r>
          </a:p>
        </p:txBody>
      </p:sp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ib.fm/content/p/2638/i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05" y="188640"/>
            <a:ext cx="8778483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517232"/>
            <a:ext cx="6331851" cy="1104245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  ПАМЯТНИКА 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5954" name="Picture 2" descr="http://mults.info/screen/umka_ishet_druga.jpg"/>
          <p:cNvPicPr>
            <a:picLocks noChangeAspect="1" noChangeArrowheads="1"/>
          </p:cNvPicPr>
          <p:nvPr/>
        </p:nvPicPr>
        <p:blipFill>
          <a:blip r:embed="rId2" cstate="print"/>
          <a:srcRect r="3939"/>
          <a:stretch>
            <a:fillRect/>
          </a:stretch>
        </p:blipFill>
        <p:spPr bwMode="auto">
          <a:xfrm>
            <a:off x="323528" y="260648"/>
            <a:ext cx="8496944" cy="6231092"/>
          </a:xfrm>
          <a:prstGeom prst="rect">
            <a:avLst/>
          </a:prstGeom>
          <a:noFill/>
        </p:spPr>
      </p:pic>
    </p:spTree>
  </p:cSld>
  <p:clrMapOvr>
    <a:masterClrMapping/>
  </p:clrMapOvr>
  <p:transition advTm="3463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496944" cy="590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   </a:t>
            </a:r>
            <a:r>
              <a:rPr lang="ru-RU" sz="5400" b="1" dirty="0" smtClean="0">
                <a:solidFill>
                  <a:srgbClr val="800000"/>
                </a:solidFill>
              </a:rPr>
              <a:t>«Вовремя прочитанная книга - огромная удача. Она способна изменить жизнь, как не изменит ее лучший друг или наставник». </a:t>
            </a:r>
            <a:br>
              <a:rPr lang="ru-RU" sz="5400" b="1" dirty="0" smtClean="0">
                <a:solidFill>
                  <a:srgbClr val="800000"/>
                </a:solidFill>
              </a:rPr>
            </a:br>
            <a:r>
              <a:rPr lang="ru-RU" sz="5400" b="1" dirty="0" smtClean="0">
                <a:solidFill>
                  <a:srgbClr val="800000"/>
                </a:solidFill>
              </a:rPr>
              <a:t>Павленко П.А.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412776"/>
            <a:ext cx="230425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?</a:t>
            </a:r>
            <a:endParaRPr lang="ru-RU" sz="6600" dirty="0"/>
          </a:p>
        </p:txBody>
      </p:sp>
    </p:spTree>
  </p:cSld>
  <p:clrMapOvr>
    <a:masterClrMapping/>
  </p:clrMapOvr>
  <p:transition advTm="3915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ib.fm/content/p/2638/i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05" y="188640"/>
            <a:ext cx="8778483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517232"/>
            <a:ext cx="6331851" cy="1104245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  ПАМЯТНИКА 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376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5954" name="Picture 2" descr="http://mults.info/screen/umka_ishet_druga.jpg"/>
          <p:cNvPicPr>
            <a:picLocks noChangeAspect="1" noChangeArrowheads="1"/>
          </p:cNvPicPr>
          <p:nvPr/>
        </p:nvPicPr>
        <p:blipFill>
          <a:blip r:embed="rId2" cstate="print"/>
          <a:srcRect r="3939"/>
          <a:stretch>
            <a:fillRect/>
          </a:stretch>
        </p:blipFill>
        <p:spPr bwMode="auto">
          <a:xfrm>
            <a:off x="323528" y="260648"/>
            <a:ext cx="8496944" cy="6231092"/>
          </a:xfrm>
          <a:prstGeom prst="rect">
            <a:avLst/>
          </a:prstGeom>
          <a:noFill/>
        </p:spPr>
      </p:pic>
    </p:spTree>
  </p:cSld>
  <p:clrMapOvr>
    <a:masterClrMapping/>
  </p:clrMapOvr>
  <p:transition advTm="3323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496944" cy="590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   </a:t>
            </a:r>
            <a:r>
              <a:rPr lang="ru-RU" sz="5400" b="1" dirty="0" smtClean="0">
                <a:solidFill>
                  <a:srgbClr val="800000"/>
                </a:solidFill>
              </a:rPr>
              <a:t>«Вовремя прочитанная книга - огромная удача. Она способна изменить жизнь, как не изменит ее лучший друг или наставник». </a:t>
            </a:r>
            <a:br>
              <a:rPr lang="ru-RU" sz="5400" b="1" dirty="0" smtClean="0">
                <a:solidFill>
                  <a:srgbClr val="800000"/>
                </a:solidFill>
              </a:rPr>
            </a:br>
            <a:r>
              <a:rPr lang="ru-RU" sz="5400" b="1" dirty="0" smtClean="0">
                <a:solidFill>
                  <a:srgbClr val="800000"/>
                </a:solidFill>
              </a:rPr>
              <a:t>Павленко П.А.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412776"/>
            <a:ext cx="230425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?</a:t>
            </a:r>
            <a:endParaRPr lang="ru-RU" sz="6600" dirty="0"/>
          </a:p>
        </p:txBody>
      </p:sp>
    </p:spTree>
  </p:cSld>
  <p:clrMapOvr>
    <a:masterClrMapping/>
  </p:clrMapOvr>
  <p:transition advTm="357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k-istine.ru/images/morals/hymn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08518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АВТОР ?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448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ib.fm/content/p/2638/i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05" y="188640"/>
            <a:ext cx="8778483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517232"/>
            <a:ext cx="6331851" cy="1104245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  ПАМЯТНИКА 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5954" name="Picture 2" descr="http://mults.info/screen/umka_ishet_druga.jpg"/>
          <p:cNvPicPr>
            <a:picLocks noChangeAspect="1" noChangeArrowheads="1"/>
          </p:cNvPicPr>
          <p:nvPr/>
        </p:nvPicPr>
        <p:blipFill>
          <a:blip r:embed="rId2" cstate="print"/>
          <a:srcRect r="3939"/>
          <a:stretch>
            <a:fillRect/>
          </a:stretch>
        </p:blipFill>
        <p:spPr bwMode="auto">
          <a:xfrm>
            <a:off x="323528" y="260648"/>
            <a:ext cx="8496944" cy="6231092"/>
          </a:xfrm>
          <a:prstGeom prst="rect">
            <a:avLst/>
          </a:prstGeom>
          <a:noFill/>
        </p:spPr>
      </p:pic>
    </p:spTree>
  </p:cSld>
  <p:clrMapOvr>
    <a:masterClrMapping/>
  </p:clrMapOvr>
  <p:transition advTm="3338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496944" cy="590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   </a:t>
            </a:r>
            <a:r>
              <a:rPr lang="ru-RU" sz="5400" b="1" dirty="0" smtClean="0">
                <a:solidFill>
                  <a:srgbClr val="800000"/>
                </a:solidFill>
              </a:rPr>
              <a:t>«Вовремя прочитанная книга - огромная удача. Она способна изменить жизнь, как не изменит ее лучший друг или наставник». </a:t>
            </a:r>
            <a:br>
              <a:rPr lang="ru-RU" sz="5400" b="1" dirty="0" smtClean="0">
                <a:solidFill>
                  <a:srgbClr val="800000"/>
                </a:solidFill>
              </a:rPr>
            </a:br>
            <a:r>
              <a:rPr lang="ru-RU" sz="5400" b="1" dirty="0" smtClean="0">
                <a:solidFill>
                  <a:srgbClr val="800000"/>
                </a:solidFill>
              </a:rPr>
              <a:t>Павленко П.А.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412776"/>
            <a:ext cx="230425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?</a:t>
            </a:r>
            <a:endParaRPr lang="ru-RU" sz="6600" dirty="0"/>
          </a:p>
        </p:txBody>
      </p:sp>
    </p:spTree>
  </p:cSld>
  <p:clrMapOvr>
    <a:masterClrMapping/>
  </p:clrMapOvr>
  <p:transition advTm="362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13</a:t>
            </a:r>
          </a:p>
        </p:txBody>
      </p:sp>
    </p:spTree>
  </p:cSld>
  <p:clrMapOvr>
    <a:masterClrMapping/>
  </p:clrMapOvr>
  <p:transition advTm="1856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img-fotki.yandex.ru/get/6427/138595918.1a/0_a2a31_24b1822e_L.jpg"/>
          <p:cNvPicPr>
            <a:picLocks noChangeAspect="1" noChangeArrowheads="1"/>
          </p:cNvPicPr>
          <p:nvPr/>
        </p:nvPicPr>
        <p:blipFill>
          <a:blip r:embed="rId2" cstate="print"/>
          <a:srcRect t="6957"/>
          <a:stretch>
            <a:fillRect/>
          </a:stretch>
        </p:blipFill>
        <p:spPr bwMode="auto">
          <a:xfrm rot="20913897">
            <a:off x="418105" y="438992"/>
            <a:ext cx="2977672" cy="4515943"/>
          </a:xfrm>
          <a:prstGeom prst="rect">
            <a:avLst/>
          </a:prstGeom>
          <a:noFill/>
        </p:spPr>
      </p:pic>
      <p:pic>
        <p:nvPicPr>
          <p:cNvPr id="139268" name="Picture 4" descr="http://img0.liveinternet.ru/images/attach/c/3/83/357/83357128_162454.jpg"/>
          <p:cNvPicPr>
            <a:picLocks noChangeAspect="1" noChangeArrowheads="1"/>
          </p:cNvPicPr>
          <p:nvPr/>
        </p:nvPicPr>
        <p:blipFill>
          <a:blip r:embed="rId3" cstate="print"/>
          <a:srcRect l="16283" t="14682" r="16260" b="9811"/>
          <a:stretch>
            <a:fillRect/>
          </a:stretch>
        </p:blipFill>
        <p:spPr bwMode="auto">
          <a:xfrm>
            <a:off x="3059832" y="260648"/>
            <a:ext cx="3132348" cy="3888432"/>
          </a:xfrm>
          <a:prstGeom prst="rect">
            <a:avLst/>
          </a:prstGeom>
          <a:noFill/>
        </p:spPr>
      </p:pic>
      <p:pic>
        <p:nvPicPr>
          <p:cNvPr id="139270" name="Picture 6" descr="http://kinofilms.tv/images/films/43/42875/pict/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6613">
            <a:off x="5993753" y="664832"/>
            <a:ext cx="3066086" cy="41935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5085184"/>
            <a:ext cx="4464496" cy="134963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5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ЖАНР?</a:t>
            </a:r>
            <a:endParaRPr lang="ru-RU" sz="6000" b="1" dirty="0">
              <a:ln w="900" cmpd="sng">
                <a:solidFill>
                  <a:schemeClr val="accent5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Tm="3681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russian7.ru/wp-content/uploads/2012/12/%D0%B8%D0%BB%D0%BB%D1%8E%D1%81%D1%82%D1%80%D0%B0%D1%86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сапоги-скороходы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сапоги-скороходы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сапоги-скороходы сказ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2829298"/>
          </a:xfrm>
          <a:prstGeom prst="rect">
            <a:avLst/>
          </a:prstGeom>
          <a:noFill/>
        </p:spPr>
      </p:pic>
      <p:pic>
        <p:nvPicPr>
          <p:cNvPr id="1032" name="Picture 8" descr="http://www.varvar.ru/arhiv/gallery/russian/vasnetsov_v_m/images/vasnetsov-kover-samo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277305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1034" name="Picture 10" descr="http://www.e-reading.link/illustrations/96/96772-i_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7"/>
            <a:ext cx="4644008" cy="407707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8025" y="3645024"/>
            <a:ext cx="4355975" cy="1595021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</a:rPr>
              <a:t>ГУСЛИ - ?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Tm="3542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img-fotki.yandex.ru/get/6427/138595918.1a/0_a2a31_24b1822e_L.jpg"/>
          <p:cNvPicPr>
            <a:picLocks noChangeAspect="1" noChangeArrowheads="1"/>
          </p:cNvPicPr>
          <p:nvPr/>
        </p:nvPicPr>
        <p:blipFill>
          <a:blip r:embed="rId2" cstate="print"/>
          <a:srcRect t="6957"/>
          <a:stretch>
            <a:fillRect/>
          </a:stretch>
        </p:blipFill>
        <p:spPr bwMode="auto">
          <a:xfrm rot="20913897">
            <a:off x="418105" y="438992"/>
            <a:ext cx="2977672" cy="4515943"/>
          </a:xfrm>
          <a:prstGeom prst="rect">
            <a:avLst/>
          </a:prstGeom>
          <a:noFill/>
        </p:spPr>
      </p:pic>
      <p:pic>
        <p:nvPicPr>
          <p:cNvPr id="139268" name="Picture 4" descr="http://img0.liveinternet.ru/images/attach/c/3/83/357/83357128_162454.jpg"/>
          <p:cNvPicPr>
            <a:picLocks noChangeAspect="1" noChangeArrowheads="1"/>
          </p:cNvPicPr>
          <p:nvPr/>
        </p:nvPicPr>
        <p:blipFill>
          <a:blip r:embed="rId3" cstate="print"/>
          <a:srcRect l="16283" t="14682" r="16260" b="9811"/>
          <a:stretch>
            <a:fillRect/>
          </a:stretch>
        </p:blipFill>
        <p:spPr bwMode="auto">
          <a:xfrm>
            <a:off x="3059832" y="260648"/>
            <a:ext cx="3132348" cy="3888432"/>
          </a:xfrm>
          <a:prstGeom prst="rect">
            <a:avLst/>
          </a:prstGeom>
          <a:noFill/>
        </p:spPr>
      </p:pic>
      <p:pic>
        <p:nvPicPr>
          <p:cNvPr id="139270" name="Picture 6" descr="http://kinofilms.tv/images/films/43/42875/pict/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6613">
            <a:off x="5993753" y="664832"/>
            <a:ext cx="3066086" cy="41935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5085184"/>
            <a:ext cx="4464496" cy="134963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5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ЖАНР?</a:t>
            </a:r>
            <a:endParaRPr lang="ru-RU" sz="6000" b="1" dirty="0">
              <a:ln w="900" cmpd="sng">
                <a:solidFill>
                  <a:schemeClr val="accent5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Tm="3603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russian7.ru/wp-content/uploads/2012/12/%D0%B8%D0%BB%D0%BB%D1%8E%D1%81%D1%82%D1%80%D0%B0%D1%86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41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сапоги-скороходы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сапоги-скороходы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сапоги-скороходы сказ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2829298"/>
          </a:xfrm>
          <a:prstGeom prst="rect">
            <a:avLst/>
          </a:prstGeom>
          <a:noFill/>
        </p:spPr>
      </p:pic>
      <p:pic>
        <p:nvPicPr>
          <p:cNvPr id="1032" name="Picture 8" descr="http://www.varvar.ru/arhiv/gallery/russian/vasnetsov_v_m/images/vasnetsov-kover-samo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277305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1034" name="Picture 10" descr="http://www.e-reading.link/illustrations/96/96772-i_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7"/>
            <a:ext cx="4644008" cy="407707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8025" y="3645024"/>
            <a:ext cx="4355975" cy="1595021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</a:rPr>
              <a:t>ГУСЛИ - ?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2</a:t>
            </a:r>
          </a:p>
        </p:txBody>
      </p:sp>
    </p:spTree>
  </p:cSld>
  <p:clrMapOvr>
    <a:masterClrMapping/>
  </p:clrMapOvr>
  <p:transition advTm="2652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img-fotki.yandex.ru/get/6427/138595918.1a/0_a2a31_24b1822e_L.jpg"/>
          <p:cNvPicPr>
            <a:picLocks noChangeAspect="1" noChangeArrowheads="1"/>
          </p:cNvPicPr>
          <p:nvPr/>
        </p:nvPicPr>
        <p:blipFill>
          <a:blip r:embed="rId2" cstate="print"/>
          <a:srcRect t="6957"/>
          <a:stretch>
            <a:fillRect/>
          </a:stretch>
        </p:blipFill>
        <p:spPr bwMode="auto">
          <a:xfrm rot="20913897">
            <a:off x="418105" y="438992"/>
            <a:ext cx="2977672" cy="4515943"/>
          </a:xfrm>
          <a:prstGeom prst="rect">
            <a:avLst/>
          </a:prstGeom>
          <a:noFill/>
        </p:spPr>
      </p:pic>
      <p:pic>
        <p:nvPicPr>
          <p:cNvPr id="139268" name="Picture 4" descr="http://img0.liveinternet.ru/images/attach/c/3/83/357/83357128_162454.jpg"/>
          <p:cNvPicPr>
            <a:picLocks noChangeAspect="1" noChangeArrowheads="1"/>
          </p:cNvPicPr>
          <p:nvPr/>
        </p:nvPicPr>
        <p:blipFill>
          <a:blip r:embed="rId3" cstate="print"/>
          <a:srcRect l="16283" t="14682" r="16260" b="9811"/>
          <a:stretch>
            <a:fillRect/>
          </a:stretch>
        </p:blipFill>
        <p:spPr bwMode="auto">
          <a:xfrm>
            <a:off x="3059832" y="260648"/>
            <a:ext cx="3132348" cy="3888432"/>
          </a:xfrm>
          <a:prstGeom prst="rect">
            <a:avLst/>
          </a:prstGeom>
          <a:noFill/>
        </p:spPr>
      </p:pic>
      <p:pic>
        <p:nvPicPr>
          <p:cNvPr id="139270" name="Picture 6" descr="http://kinofilms.tv/images/films/43/42875/pict/poster.jpg"/>
          <p:cNvPicPr>
            <a:picLocks noChangeAspect="1" noChangeArrowheads="1"/>
          </p:cNvPicPr>
          <p:nvPr/>
        </p:nvPicPr>
        <p:blipFill>
          <a:blip r:embed="rId4" cstate="print"/>
          <a:srcRect b="6305"/>
          <a:stretch>
            <a:fillRect/>
          </a:stretch>
        </p:blipFill>
        <p:spPr bwMode="auto">
          <a:xfrm rot="466613">
            <a:off x="5826178" y="882072"/>
            <a:ext cx="3066086" cy="39291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5085184"/>
            <a:ext cx="4464496" cy="134963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5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ЖАНР?</a:t>
            </a:r>
            <a:endParaRPr lang="ru-RU" sz="6000" b="1" dirty="0">
              <a:ln w="900" cmpd="sng">
                <a:solidFill>
                  <a:schemeClr val="accent5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Tm="3572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russian7.ru/wp-content/uploads/2012/12/%D0%B8%D0%BB%D0%BB%D1%8E%D1%81%D1%82%D1%80%D0%B0%D1%86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82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сапоги-скороходы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сапоги-скороходы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сапоги-скороходы сказ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2829298"/>
          </a:xfrm>
          <a:prstGeom prst="rect">
            <a:avLst/>
          </a:prstGeom>
          <a:noFill/>
        </p:spPr>
      </p:pic>
      <p:pic>
        <p:nvPicPr>
          <p:cNvPr id="1032" name="Picture 8" descr="http://www.varvar.ru/arhiv/gallery/russian/vasnetsov_v_m/images/vasnetsov-kover-samo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277305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1034" name="Picture 10" descr="http://www.e-reading.link/illustrations/96/96772-i_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7"/>
            <a:ext cx="4644008" cy="407707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8025" y="3645024"/>
            <a:ext cx="4355975" cy="1595021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</a:rPr>
              <a:t>ГУСЛИ - ?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Tm="3572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14</a:t>
            </a:r>
          </a:p>
        </p:txBody>
      </p:sp>
    </p:spTree>
  </p:cSld>
  <p:clrMapOvr>
    <a:masterClrMapping/>
  </p:clrMapOvr>
  <p:transition advTm="3417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5586" name="Picture 2" descr="http://www.old.sertification.net/news/Chukovsky/ris/6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853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Зима недаром злится,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Прошла ее пора -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Весна в окно стучится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И гонит со двора. 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АВТОР- 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90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ezformata.ru/content/Images/000/000/537/image537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3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04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5586" name="Picture 2" descr="http://www.old.sertification.net/news/Chukovsky/ris/6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40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Зима недаром злится,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Прошла ее пора -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Весна в окно стучится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И гонит со двора. 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АВТОР- 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604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ezformata.ru/content/Images/000/000/537/image537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3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38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32656"/>
            <a:ext cx="8533456" cy="621766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4400" b="1" dirty="0" smtClean="0"/>
              <a:t> </a:t>
            </a:r>
            <a:r>
              <a:rPr lang="ru-RU" sz="4800" b="1" u="sng" dirty="0" smtClean="0">
                <a:solidFill>
                  <a:schemeClr val="accent2">
                    <a:lumMod val="50000"/>
                  </a:schemeClr>
                </a:solidFill>
              </a:rPr>
              <a:t>Литературный приём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, состоящий в том, что животные, неодушевленные предметы, явления природы наделяются человеческими способностями и свойствами: даром речи, чувствами и мыслями.</a:t>
            </a:r>
            <a:endParaRPr lang="ru-RU" sz="4400" b="1" dirty="0"/>
          </a:p>
        </p:txBody>
      </p:sp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5586" name="Picture 2" descr="http://www.old.sertification.net/news/Chukovsky/ris/6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04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Зима недаром злится,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Прошла ее пора -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Весна в окно стучится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И гонит со двора. 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АВТОР- 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ezformata.ru/content/Images/000/000/537/image537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3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72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15</a:t>
            </a:r>
          </a:p>
        </p:txBody>
      </p:sp>
    </p:spTree>
  </p:cSld>
  <p:clrMapOvr>
    <a:masterClrMapping/>
  </p:clrMapOvr>
  <p:transition advTm="248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catherine.spb.ru/images/uploads/book.jpg"/>
          <p:cNvPicPr>
            <a:picLocks noChangeAspect="1" noChangeArrowheads="1"/>
          </p:cNvPicPr>
          <p:nvPr/>
        </p:nvPicPr>
        <p:blipFill>
          <a:blip r:embed="rId2" cstate="print"/>
          <a:srcRect t="6957"/>
          <a:stretch>
            <a:fillRect/>
          </a:stretch>
        </p:blipFill>
        <p:spPr bwMode="auto">
          <a:xfrm rot="21142328">
            <a:off x="261780" y="809317"/>
            <a:ext cx="2720340" cy="412567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04804" name="Picture 4" descr="http://www.knor.ru/shop/picturb/1043046.jpg"/>
          <p:cNvPicPr>
            <a:picLocks noChangeAspect="1" noChangeArrowheads="1"/>
          </p:cNvPicPr>
          <p:nvPr/>
        </p:nvPicPr>
        <p:blipFill>
          <a:blip r:embed="rId3" cstate="print"/>
          <a:srcRect t="6780"/>
          <a:stretch>
            <a:fillRect/>
          </a:stretch>
        </p:blipFill>
        <p:spPr bwMode="auto">
          <a:xfrm rot="382981">
            <a:off x="6259875" y="972980"/>
            <a:ext cx="2672257" cy="39604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4806" name="Picture 6" descr="http://fs173.www.ex.ua/show/25642009/25642009.jpg?1600"/>
          <p:cNvPicPr>
            <a:picLocks noChangeAspect="1" noChangeArrowheads="1"/>
          </p:cNvPicPr>
          <p:nvPr/>
        </p:nvPicPr>
        <p:blipFill>
          <a:blip r:embed="rId4" cstate="print"/>
          <a:srcRect t="6371"/>
          <a:stretch>
            <a:fillRect/>
          </a:stretch>
        </p:blipFill>
        <p:spPr bwMode="auto">
          <a:xfrm>
            <a:off x="2987824" y="260648"/>
            <a:ext cx="3132471" cy="4176464"/>
          </a:xfrm>
          <a:prstGeom prst="rect">
            <a:avLst/>
          </a:prstGeom>
          <a:noFill/>
          <a:ln>
            <a:solidFill>
              <a:srgbClr val="00359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55776" y="4869160"/>
            <a:ext cx="4029046" cy="1595021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АВТОР  ?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://www.murzilka.org/upload/information_system_17/3/7/5/item_3756/information_items_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4798"/>
            <a:ext cx="4392488" cy="63132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7488832" cy="1377494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Настоящая фамилия ?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www.stihi.ru/photos/kristya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2312"/>
            <a:ext cx="6264696" cy="6447048"/>
          </a:xfrm>
          <a:prstGeom prst="rect">
            <a:avLst/>
          </a:prstGeom>
          <a:noFill/>
          <a:ln w="57150" cmpd="thinThick">
            <a:solidFill>
              <a:srgbClr val="800000"/>
            </a:solidFill>
          </a:ln>
        </p:spPr>
      </p:pic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catherine.spb.ru/images/uploads/book.jpg"/>
          <p:cNvPicPr>
            <a:picLocks noChangeAspect="1" noChangeArrowheads="1"/>
          </p:cNvPicPr>
          <p:nvPr/>
        </p:nvPicPr>
        <p:blipFill>
          <a:blip r:embed="rId2" cstate="print"/>
          <a:srcRect t="6957"/>
          <a:stretch>
            <a:fillRect/>
          </a:stretch>
        </p:blipFill>
        <p:spPr bwMode="auto">
          <a:xfrm rot="21142328">
            <a:off x="261780" y="809317"/>
            <a:ext cx="2720340" cy="412567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04804" name="Picture 4" descr="http://www.knor.ru/shop/picturb/1043046.jpg"/>
          <p:cNvPicPr>
            <a:picLocks noChangeAspect="1" noChangeArrowheads="1"/>
          </p:cNvPicPr>
          <p:nvPr/>
        </p:nvPicPr>
        <p:blipFill>
          <a:blip r:embed="rId3" cstate="print"/>
          <a:srcRect t="6780"/>
          <a:stretch>
            <a:fillRect/>
          </a:stretch>
        </p:blipFill>
        <p:spPr bwMode="auto">
          <a:xfrm rot="382981">
            <a:off x="6259875" y="972980"/>
            <a:ext cx="2672257" cy="39604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4806" name="Picture 6" descr="http://fs173.www.ex.ua/show/25642009/25642009.jpg?1600"/>
          <p:cNvPicPr>
            <a:picLocks noChangeAspect="1" noChangeArrowheads="1"/>
          </p:cNvPicPr>
          <p:nvPr/>
        </p:nvPicPr>
        <p:blipFill>
          <a:blip r:embed="rId4" cstate="print"/>
          <a:srcRect t="6371"/>
          <a:stretch>
            <a:fillRect/>
          </a:stretch>
        </p:blipFill>
        <p:spPr bwMode="auto">
          <a:xfrm>
            <a:off x="2987824" y="260648"/>
            <a:ext cx="3132471" cy="4176464"/>
          </a:xfrm>
          <a:prstGeom prst="rect">
            <a:avLst/>
          </a:prstGeom>
          <a:noFill/>
          <a:ln>
            <a:solidFill>
              <a:srgbClr val="00359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55776" y="4869160"/>
            <a:ext cx="4029046" cy="1595021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АВТОР  ?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://www.murzilka.org/upload/information_system_17/3/7/5/item_3756/information_items_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4798"/>
            <a:ext cx="4392488" cy="63132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7488832" cy="1377494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Настоящая фамилия ?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494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www.stihi.ru/photos/kristya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2312"/>
            <a:ext cx="6264696" cy="6447048"/>
          </a:xfrm>
          <a:prstGeom prst="rect">
            <a:avLst/>
          </a:prstGeom>
          <a:noFill/>
          <a:ln w="57150" cmpd="thinThick">
            <a:solidFill>
              <a:srgbClr val="800000"/>
            </a:solidFill>
          </a:ln>
        </p:spPr>
      </p:pic>
    </p:spTree>
  </p:cSld>
  <p:clrMapOvr>
    <a:masterClrMapping/>
  </p:clrMapOvr>
  <p:transition advTm="369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sledopit.zouo.ru/assets/images/oformlenie/ogn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246" y="0"/>
            <a:ext cx="927224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catherine.spb.ru/images/uploads/book.jpg"/>
          <p:cNvPicPr>
            <a:picLocks noChangeAspect="1" noChangeArrowheads="1"/>
          </p:cNvPicPr>
          <p:nvPr/>
        </p:nvPicPr>
        <p:blipFill>
          <a:blip r:embed="rId2" cstate="print"/>
          <a:srcRect t="6957"/>
          <a:stretch>
            <a:fillRect/>
          </a:stretch>
        </p:blipFill>
        <p:spPr bwMode="auto">
          <a:xfrm rot="21142328">
            <a:off x="261780" y="809317"/>
            <a:ext cx="2720340" cy="412567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04804" name="Picture 4" descr="http://www.knor.ru/shop/picturb/1043046.jpg"/>
          <p:cNvPicPr>
            <a:picLocks noChangeAspect="1" noChangeArrowheads="1"/>
          </p:cNvPicPr>
          <p:nvPr/>
        </p:nvPicPr>
        <p:blipFill>
          <a:blip r:embed="rId3" cstate="print"/>
          <a:srcRect t="6780"/>
          <a:stretch>
            <a:fillRect/>
          </a:stretch>
        </p:blipFill>
        <p:spPr bwMode="auto">
          <a:xfrm rot="382981">
            <a:off x="6259875" y="972980"/>
            <a:ext cx="2672257" cy="39604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4806" name="Picture 6" descr="http://fs173.www.ex.ua/show/25642009/25642009.jpg?1600"/>
          <p:cNvPicPr>
            <a:picLocks noChangeAspect="1" noChangeArrowheads="1"/>
          </p:cNvPicPr>
          <p:nvPr/>
        </p:nvPicPr>
        <p:blipFill>
          <a:blip r:embed="rId4" cstate="print"/>
          <a:srcRect t="6371"/>
          <a:stretch>
            <a:fillRect/>
          </a:stretch>
        </p:blipFill>
        <p:spPr bwMode="auto">
          <a:xfrm>
            <a:off x="2987824" y="260648"/>
            <a:ext cx="3132471" cy="4176464"/>
          </a:xfrm>
          <a:prstGeom prst="rect">
            <a:avLst/>
          </a:prstGeom>
          <a:noFill/>
          <a:ln>
            <a:solidFill>
              <a:srgbClr val="00359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55776" y="4869160"/>
            <a:ext cx="4029046" cy="1595021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АВТОР  ?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604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://www.murzilka.org/upload/information_system_17/3/7/5/item_3756/information_items_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4798"/>
            <a:ext cx="4392488" cy="63132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7488832" cy="1377494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Настоящая фамилия ?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541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www.stihi.ru/photos/kristya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2312"/>
            <a:ext cx="6264696" cy="6447048"/>
          </a:xfrm>
          <a:prstGeom prst="rect">
            <a:avLst/>
          </a:prstGeom>
          <a:noFill/>
          <a:ln w="57150" cmpd="thinThick">
            <a:solidFill>
              <a:srgbClr val="800000"/>
            </a:solidFill>
          </a:ln>
        </p:spPr>
      </p:pic>
    </p:spTree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16</a:t>
            </a:r>
          </a:p>
        </p:txBody>
      </p:sp>
    </p:spTree>
  </p:cSld>
  <p:clrMapOvr>
    <a:masterClrMapping/>
  </p:clrMapOvr>
  <p:transition advTm="234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fairyroom.ru/wp-content/uploads/2015/02/pp0196.jpg"/>
          <p:cNvPicPr>
            <a:picLocks noChangeAspect="1" noChangeArrowheads="1"/>
          </p:cNvPicPr>
          <p:nvPr/>
        </p:nvPicPr>
        <p:blipFill>
          <a:blip r:embed="rId2" cstate="print"/>
          <a:srcRect l="15249" r="16298"/>
          <a:stretch>
            <a:fillRect/>
          </a:stretch>
        </p:blipFill>
        <p:spPr bwMode="auto">
          <a:xfrm rot="20291305">
            <a:off x="453911" y="982914"/>
            <a:ext cx="2513866" cy="2927654"/>
          </a:xfrm>
          <a:prstGeom prst="rect">
            <a:avLst/>
          </a:prstGeom>
          <a:noFill/>
        </p:spPr>
      </p:pic>
      <p:pic>
        <p:nvPicPr>
          <p:cNvPr id="40964" name="Picture 4" descr="https://img-fotki.yandex.ru/get/15589/157060903.28e/0_15d929_7d9195f0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2174">
            <a:off x="5169000" y="552525"/>
            <a:ext cx="3605892" cy="2736304"/>
          </a:xfrm>
          <a:prstGeom prst="rect">
            <a:avLst/>
          </a:prstGeom>
          <a:noFill/>
        </p:spPr>
      </p:pic>
      <p:pic>
        <p:nvPicPr>
          <p:cNvPr id="40966" name="Picture 6" descr="http://images.myshared.ru/524342/slide_19.jpg"/>
          <p:cNvPicPr>
            <a:picLocks noChangeAspect="1" noChangeArrowheads="1"/>
          </p:cNvPicPr>
          <p:nvPr/>
        </p:nvPicPr>
        <p:blipFill>
          <a:blip r:embed="rId4" cstate="print"/>
          <a:srcRect l="51974" t="7120" r="10226" b="29810"/>
          <a:stretch>
            <a:fillRect/>
          </a:stretch>
        </p:blipFill>
        <p:spPr bwMode="auto">
          <a:xfrm rot="1380607">
            <a:off x="6020800" y="3236351"/>
            <a:ext cx="2592288" cy="3244049"/>
          </a:xfrm>
          <a:prstGeom prst="rect">
            <a:avLst/>
          </a:prstGeom>
          <a:noFill/>
        </p:spPr>
      </p:pic>
      <p:sp>
        <p:nvSpPr>
          <p:cNvPr id="40970" name="AutoShape 10" descr="Картинки по запросу художник иллюстратор васнец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2" name="AutoShape 12" descr="Картинки по запросу художник иллюстратор васнец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4" descr="http://cs317917.vk.me/v317917382/69bd/uKGmKqkue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1420">
            <a:off x="170761" y="4397082"/>
            <a:ext cx="3048000" cy="2209801"/>
          </a:xfrm>
          <a:prstGeom prst="rect">
            <a:avLst/>
          </a:prstGeom>
          <a:noFill/>
        </p:spPr>
      </p:pic>
      <p:pic>
        <p:nvPicPr>
          <p:cNvPr id="12" name="Picture 8" descr="http://www.fairyroom.ru/wp-content/uploads/2012/03/Vas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628800"/>
            <a:ext cx="4032448" cy="504862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594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ВЫДАЮЩИЙСЯ ХУДОЖНИК-ИЛЛЮСТРАТОР?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76" name="Picture 16" descr="http://www.palitra.co/wp-content/uploads/2012/08/img-axX8L1.jpg"/>
          <p:cNvPicPr>
            <a:picLocks noChangeAspect="1" noChangeArrowheads="1"/>
          </p:cNvPicPr>
          <p:nvPr/>
        </p:nvPicPr>
        <p:blipFill>
          <a:blip r:embed="rId7" cstate="print"/>
          <a:srcRect t="39307" b="24193"/>
          <a:stretch>
            <a:fillRect/>
          </a:stretch>
        </p:blipFill>
        <p:spPr bwMode="auto">
          <a:xfrm>
            <a:off x="3203848" y="692696"/>
            <a:ext cx="1800199" cy="936104"/>
          </a:xfrm>
          <a:prstGeom prst="rect">
            <a:avLst/>
          </a:prstGeom>
          <a:noFill/>
        </p:spPr>
      </p:pic>
    </p:spTree>
  </p:cSld>
  <p:clrMapOvr>
    <a:masterClrMapping/>
  </p:clrMapOvr>
  <p:transition advTm="3822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http://skazki-volkova.ru/images/big/1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8808"/>
            <a:ext cx="5112568" cy="64005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4437112"/>
            <a:ext cx="129614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4176464" cy="1022449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АВТОР 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401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2" name="Picture 8" descr="http://mirknig.com/uploads/posts/2009-10/1255633434_vstraneneviuchennihuro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040560" cy="504056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prstDash val="sysDot"/>
          </a:ln>
        </p:spPr>
      </p:pic>
      <p:sp>
        <p:nvSpPr>
          <p:cNvPr id="8" name="TextBox 7"/>
          <p:cNvSpPr txBox="1"/>
          <p:nvPr/>
        </p:nvSpPr>
        <p:spPr>
          <a:xfrm>
            <a:off x="1979712" y="188640"/>
            <a:ext cx="5313797" cy="110424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ГЛАВНЫЙ ГЕРОЙ ?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728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fairyroom.ru/wp-content/uploads/2015/02/pp0196.jpg"/>
          <p:cNvPicPr>
            <a:picLocks noChangeAspect="1" noChangeArrowheads="1"/>
          </p:cNvPicPr>
          <p:nvPr/>
        </p:nvPicPr>
        <p:blipFill>
          <a:blip r:embed="rId2" cstate="print"/>
          <a:srcRect l="15249" r="16298"/>
          <a:stretch>
            <a:fillRect/>
          </a:stretch>
        </p:blipFill>
        <p:spPr bwMode="auto">
          <a:xfrm rot="20291305">
            <a:off x="453911" y="982914"/>
            <a:ext cx="2513866" cy="2927654"/>
          </a:xfrm>
          <a:prstGeom prst="rect">
            <a:avLst/>
          </a:prstGeom>
          <a:noFill/>
        </p:spPr>
      </p:pic>
      <p:pic>
        <p:nvPicPr>
          <p:cNvPr id="40964" name="Picture 4" descr="https://img-fotki.yandex.ru/get/15589/157060903.28e/0_15d929_7d9195f0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2174">
            <a:off x="5169000" y="552525"/>
            <a:ext cx="3605892" cy="2736304"/>
          </a:xfrm>
          <a:prstGeom prst="rect">
            <a:avLst/>
          </a:prstGeom>
          <a:noFill/>
        </p:spPr>
      </p:pic>
      <p:pic>
        <p:nvPicPr>
          <p:cNvPr id="40966" name="Picture 6" descr="http://images.myshared.ru/524342/slide_19.jpg"/>
          <p:cNvPicPr>
            <a:picLocks noChangeAspect="1" noChangeArrowheads="1"/>
          </p:cNvPicPr>
          <p:nvPr/>
        </p:nvPicPr>
        <p:blipFill>
          <a:blip r:embed="rId4" cstate="print"/>
          <a:srcRect l="51974" t="7120" r="10226" b="29810"/>
          <a:stretch>
            <a:fillRect/>
          </a:stretch>
        </p:blipFill>
        <p:spPr bwMode="auto">
          <a:xfrm rot="1380607">
            <a:off x="6020800" y="3236351"/>
            <a:ext cx="2592288" cy="3244049"/>
          </a:xfrm>
          <a:prstGeom prst="rect">
            <a:avLst/>
          </a:prstGeom>
          <a:noFill/>
        </p:spPr>
      </p:pic>
      <p:sp>
        <p:nvSpPr>
          <p:cNvPr id="40970" name="AutoShape 10" descr="Картинки по запросу художник иллюстратор васнец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2" name="AutoShape 12" descr="Картинки по запросу художник иллюстратор васнец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4" descr="http://cs317917.vk.me/v317917382/69bd/uKGmKqkue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1420">
            <a:off x="170761" y="4397082"/>
            <a:ext cx="3048000" cy="2209801"/>
          </a:xfrm>
          <a:prstGeom prst="rect">
            <a:avLst/>
          </a:prstGeom>
          <a:noFill/>
        </p:spPr>
      </p:pic>
      <p:pic>
        <p:nvPicPr>
          <p:cNvPr id="12" name="Picture 8" descr="http://www.fairyroom.ru/wp-content/uploads/2012/03/Vas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628800"/>
            <a:ext cx="4032448" cy="504862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594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ВЫДАЮЩИЙСЯ ХУДОЖНИК-ИЛЛЮСТРАТОР?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76" name="Picture 16" descr="http://www.palitra.co/wp-content/uploads/2012/08/img-axX8L1.jpg"/>
          <p:cNvPicPr>
            <a:picLocks noChangeAspect="1" noChangeArrowheads="1"/>
          </p:cNvPicPr>
          <p:nvPr/>
        </p:nvPicPr>
        <p:blipFill>
          <a:blip r:embed="rId7" cstate="print"/>
          <a:srcRect t="39307" b="24193"/>
          <a:stretch>
            <a:fillRect/>
          </a:stretch>
        </p:blipFill>
        <p:spPr bwMode="auto">
          <a:xfrm>
            <a:off x="3203848" y="692696"/>
            <a:ext cx="1800199" cy="936104"/>
          </a:xfrm>
          <a:prstGeom prst="rect">
            <a:avLst/>
          </a:prstGeom>
          <a:noFill/>
        </p:spPr>
      </p:pic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http://skazki-volkova.ru/images/big/1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8808"/>
            <a:ext cx="5112568" cy="64005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4437112"/>
            <a:ext cx="129614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4176464" cy="1022449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АВТОР 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697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2" name="Picture 8" descr="http://mirknig.com/uploads/posts/2009-10/1255633434_vstraneneviuchennihuro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040560" cy="504056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prstDash val="sysDot"/>
          </a:ln>
        </p:spPr>
      </p:pic>
      <p:sp>
        <p:nvSpPr>
          <p:cNvPr id="8" name="TextBox 7"/>
          <p:cNvSpPr txBox="1"/>
          <p:nvPr/>
        </p:nvSpPr>
        <p:spPr>
          <a:xfrm>
            <a:off x="1979712" y="188640"/>
            <a:ext cx="5313797" cy="110424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ГЛАВНЫЙ ГЕРОЙ ?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7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j.livelib.ru/boocover/1000193315/l/013e/Vrednye_sovety.jpg"/>
          <p:cNvPicPr>
            <a:picLocks noChangeAspect="1" noChangeArrowheads="1"/>
          </p:cNvPicPr>
          <p:nvPr/>
        </p:nvPicPr>
        <p:blipFill>
          <a:blip r:embed="rId2" cstate="print"/>
          <a:srcRect t="11955"/>
          <a:stretch>
            <a:fillRect/>
          </a:stretch>
        </p:blipFill>
        <p:spPr bwMode="auto">
          <a:xfrm>
            <a:off x="899592" y="188368"/>
            <a:ext cx="5544616" cy="64195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327113">
            <a:off x="5652120" y="2564904"/>
            <a:ext cx="3032062" cy="1349633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АВТОР?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fairyroom.ru/wp-content/uploads/2015/02/pp0196.jpg"/>
          <p:cNvPicPr>
            <a:picLocks noChangeAspect="1" noChangeArrowheads="1"/>
          </p:cNvPicPr>
          <p:nvPr/>
        </p:nvPicPr>
        <p:blipFill>
          <a:blip r:embed="rId2" cstate="print"/>
          <a:srcRect l="15249" r="16298"/>
          <a:stretch>
            <a:fillRect/>
          </a:stretch>
        </p:blipFill>
        <p:spPr bwMode="auto">
          <a:xfrm rot="20291305">
            <a:off x="453911" y="982914"/>
            <a:ext cx="2513866" cy="2927654"/>
          </a:xfrm>
          <a:prstGeom prst="rect">
            <a:avLst/>
          </a:prstGeom>
          <a:noFill/>
        </p:spPr>
      </p:pic>
      <p:pic>
        <p:nvPicPr>
          <p:cNvPr id="40964" name="Picture 4" descr="https://img-fotki.yandex.ru/get/15589/157060903.28e/0_15d929_7d9195f0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2174">
            <a:off x="5169000" y="552525"/>
            <a:ext cx="3605892" cy="2736304"/>
          </a:xfrm>
          <a:prstGeom prst="rect">
            <a:avLst/>
          </a:prstGeom>
          <a:noFill/>
        </p:spPr>
      </p:pic>
      <p:pic>
        <p:nvPicPr>
          <p:cNvPr id="40966" name="Picture 6" descr="http://images.myshared.ru/524342/slide_19.jpg"/>
          <p:cNvPicPr>
            <a:picLocks noChangeAspect="1" noChangeArrowheads="1"/>
          </p:cNvPicPr>
          <p:nvPr/>
        </p:nvPicPr>
        <p:blipFill>
          <a:blip r:embed="rId4" cstate="print"/>
          <a:srcRect l="51974" t="7120" r="10226" b="29810"/>
          <a:stretch>
            <a:fillRect/>
          </a:stretch>
        </p:blipFill>
        <p:spPr bwMode="auto">
          <a:xfrm rot="1380607">
            <a:off x="6020800" y="3236351"/>
            <a:ext cx="2592288" cy="3244049"/>
          </a:xfrm>
          <a:prstGeom prst="rect">
            <a:avLst/>
          </a:prstGeom>
          <a:noFill/>
        </p:spPr>
      </p:pic>
      <p:sp>
        <p:nvSpPr>
          <p:cNvPr id="40970" name="AutoShape 10" descr="Картинки по запросу художник иллюстратор васнец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2" name="AutoShape 12" descr="Картинки по запросу художник иллюстратор васнец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4" descr="http://cs317917.vk.me/v317917382/69bd/uKGmKqkue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1420">
            <a:off x="170761" y="4397082"/>
            <a:ext cx="3048000" cy="2209801"/>
          </a:xfrm>
          <a:prstGeom prst="rect">
            <a:avLst/>
          </a:prstGeom>
          <a:noFill/>
        </p:spPr>
      </p:pic>
      <p:pic>
        <p:nvPicPr>
          <p:cNvPr id="12" name="Picture 8" descr="http://www.fairyroom.ru/wp-content/uploads/2012/03/Vas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628800"/>
            <a:ext cx="4032448" cy="504862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594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ВЫДАЮЩИЙСЯ ХУДОЖНИК-ИЛЛЮСТРАТОР?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76" name="Picture 16" descr="http://www.palitra.co/wp-content/uploads/2012/08/img-axX8L1.jpg"/>
          <p:cNvPicPr>
            <a:picLocks noChangeAspect="1" noChangeArrowheads="1"/>
          </p:cNvPicPr>
          <p:nvPr/>
        </p:nvPicPr>
        <p:blipFill>
          <a:blip r:embed="rId7" cstate="print"/>
          <a:srcRect t="39307" b="24193"/>
          <a:stretch>
            <a:fillRect/>
          </a:stretch>
        </p:blipFill>
        <p:spPr bwMode="auto">
          <a:xfrm>
            <a:off x="3203848" y="692696"/>
            <a:ext cx="1800199" cy="936104"/>
          </a:xfrm>
          <a:prstGeom prst="rect">
            <a:avLst/>
          </a:prstGeom>
          <a:noFill/>
        </p:spPr>
      </p:pic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http://skazki-volkova.ru/images/big/1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8808"/>
            <a:ext cx="5112568" cy="64005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4437112"/>
            <a:ext cx="129614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4176464" cy="1022449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АВТОР 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276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2" name="Picture 8" descr="http://mirknig.com/uploads/posts/2009-10/1255633434_vstraneneviuchennihuro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040560" cy="504056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prstDash val="sysDot"/>
          </a:ln>
        </p:spPr>
      </p:pic>
      <p:sp>
        <p:nvSpPr>
          <p:cNvPr id="8" name="TextBox 7"/>
          <p:cNvSpPr txBox="1"/>
          <p:nvPr/>
        </p:nvSpPr>
        <p:spPr>
          <a:xfrm>
            <a:off x="1979712" y="188640"/>
            <a:ext cx="5313797" cy="110424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ГЛАВНЫЙ ГЕРОЙ ?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651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ПРОВЕРЬ</a:t>
            </a: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СЕБЯ!!!</a:t>
            </a:r>
          </a:p>
        </p:txBody>
      </p:sp>
    </p:spTree>
  </p:cSld>
  <p:clrMapOvr>
    <a:masterClrMapping/>
  </p:clrMapOvr>
  <p:transition advTm="2559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fotki.yandex.ru/get/4426/44617652.a8/0_67776_fd1937e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552"/>
            <a:ext cx="8640960" cy="6523808"/>
          </a:xfrm>
          <a:prstGeom prst="rect">
            <a:avLst/>
          </a:prstGeom>
          <a:noFill/>
        </p:spPr>
      </p:pic>
    </p:spTree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uchilk.bget.ru/wp-content/uploads/2015/01/%D0%94%D0%BE%D0%BA%D1%83%D0%BC%D0%B5%D0%BD%D1%82-%D0%BE%D0%BE.jpg"/>
          <p:cNvPicPr>
            <a:picLocks noChangeAspect="1" noChangeArrowheads="1"/>
          </p:cNvPicPr>
          <p:nvPr/>
        </p:nvPicPr>
        <p:blipFill>
          <a:blip r:embed="rId2" cstate="print">
            <a:lum bright="-27000"/>
          </a:blip>
          <a:srcRect b="25316"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k-istine.ru/images/morals/hymn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08518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АВТОР ?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573"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32656"/>
            <a:ext cx="8533456" cy="621766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4400" b="1" dirty="0" smtClean="0"/>
              <a:t> </a:t>
            </a:r>
            <a:r>
              <a:rPr lang="ru-RU" sz="4800" b="1" u="sng" dirty="0" smtClean="0">
                <a:solidFill>
                  <a:schemeClr val="accent2">
                    <a:lumMod val="50000"/>
                  </a:schemeClr>
                </a:solidFill>
              </a:rPr>
              <a:t>Литературный приём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, состоящий в том, что животные, неодушевленные предметы, явления природы наделяются человеческими способностями и свойствами: даром речи, чувствами и мыслями.</a:t>
            </a:r>
            <a:endParaRPr lang="ru-RU" sz="4400" b="1" dirty="0"/>
          </a:p>
        </p:txBody>
      </p:sp>
    </p:spTree>
  </p:cSld>
  <p:clrMapOvr>
    <a:masterClrMapping/>
  </p:clrMapOvr>
  <p:transition advTm="3338"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ledopit.zouo.ru/assets/images/oformlenie/ogn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246" y="0"/>
            <a:ext cx="927224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103"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j.livelib.ru/boocover/1000193315/l/013e/Vrednye_sovety.jpg"/>
          <p:cNvPicPr>
            <a:picLocks noChangeAspect="1" noChangeArrowheads="1"/>
          </p:cNvPicPr>
          <p:nvPr/>
        </p:nvPicPr>
        <p:blipFill>
          <a:blip r:embed="rId2" cstate="print"/>
          <a:srcRect t="11955"/>
          <a:stretch>
            <a:fillRect/>
          </a:stretch>
        </p:blipFill>
        <p:spPr bwMode="auto">
          <a:xfrm>
            <a:off x="899592" y="188368"/>
            <a:ext cx="5544616" cy="64195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327113">
            <a:off x="5652120" y="2564904"/>
            <a:ext cx="3032062" cy="1349633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АВТОР?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74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32656"/>
            <a:ext cx="8533456" cy="621766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4400" b="1" dirty="0" smtClean="0"/>
              <a:t> </a:t>
            </a:r>
            <a:r>
              <a:rPr lang="ru-RU" sz="4800" b="1" u="sng" dirty="0" smtClean="0">
                <a:solidFill>
                  <a:schemeClr val="accent2">
                    <a:lumMod val="50000"/>
                  </a:schemeClr>
                </a:solidFill>
              </a:rPr>
              <a:t>Литературный приём,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состоящий в том, что животные, неодушевленные предметы, явления природы наделяются человеческими способностями и свойствами: даром речи, чувствами и мыслями.</a:t>
            </a:r>
            <a:endParaRPr lang="ru-RU" sz="4400" b="1" dirty="0"/>
          </a:p>
        </p:txBody>
      </p:sp>
    </p:spTree>
  </p:cSld>
  <p:clrMapOvr>
    <a:masterClrMapping/>
  </p:clrMapOvr>
  <p:transition advTm="3463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ib.fm/content/p/2638/i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05" y="188640"/>
            <a:ext cx="8778483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556"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Картинки по запросу чук и г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Картинки по запросу чук и г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://j.livelib.ru/boocover/1000155719/l/f0ba/Chuk_i_G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040560" cy="6315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6" y="1484785"/>
            <a:ext cx="165618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292"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intelkot.ru/upload/12165.jpg"/>
          <p:cNvPicPr>
            <a:picLocks noChangeAspect="1" noChangeArrowheads="1"/>
          </p:cNvPicPr>
          <p:nvPr/>
        </p:nvPicPr>
        <p:blipFill>
          <a:blip r:embed="rId2" cstate="print"/>
          <a:srcRect l="6396" t="9615" r="8323"/>
          <a:stretch>
            <a:fillRect/>
          </a:stretch>
        </p:blipFill>
        <p:spPr bwMode="auto">
          <a:xfrm rot="20859790">
            <a:off x="328295" y="3049555"/>
            <a:ext cx="2880320" cy="3384376"/>
          </a:xfrm>
          <a:prstGeom prst="rect">
            <a:avLst/>
          </a:prstGeom>
          <a:noFill/>
        </p:spPr>
      </p:pic>
      <p:pic>
        <p:nvPicPr>
          <p:cNvPr id="41988" name="Picture 4" descr="http://img-fotki.yandex.ru/get/1/311695.9c/0_5f0a0_21e9af88_XL.jpg"/>
          <p:cNvPicPr>
            <a:picLocks noChangeAspect="1" noChangeArrowheads="1"/>
          </p:cNvPicPr>
          <p:nvPr/>
        </p:nvPicPr>
        <p:blipFill>
          <a:blip r:embed="rId3" cstate="print"/>
          <a:srcRect t="11229"/>
          <a:stretch>
            <a:fillRect/>
          </a:stretch>
        </p:blipFill>
        <p:spPr bwMode="auto">
          <a:xfrm>
            <a:off x="3203848" y="1700808"/>
            <a:ext cx="2736304" cy="3605254"/>
          </a:xfrm>
          <a:prstGeom prst="rect">
            <a:avLst/>
          </a:prstGeom>
          <a:noFill/>
        </p:spPr>
      </p:pic>
      <p:pic>
        <p:nvPicPr>
          <p:cNvPr id="41990" name="Picture 6" descr="http://forimbook.ru/imagis/volchishko-charushin--126415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8590">
            <a:off x="6361551" y="2934184"/>
            <a:ext cx="2857500" cy="3143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148675">
            <a:off x="6443041" y="5296991"/>
            <a:ext cx="2232248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88640"/>
            <a:ext cx="3032062" cy="1349633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АВТОР?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1992" name="Picture 8" descr="http://i.livelib.ru/boocover/1000447776/l/5f13/E_Charushin__Medvezhata.jpg"/>
          <p:cNvPicPr>
            <a:picLocks noChangeAspect="1" noChangeArrowheads="1"/>
          </p:cNvPicPr>
          <p:nvPr/>
        </p:nvPicPr>
        <p:blipFill>
          <a:blip r:embed="rId6" cstate="print"/>
          <a:srcRect t="18549"/>
          <a:stretch>
            <a:fillRect/>
          </a:stretch>
        </p:blipFill>
        <p:spPr bwMode="auto">
          <a:xfrm rot="21304247">
            <a:off x="916673" y="348747"/>
            <a:ext cx="2143840" cy="2165913"/>
          </a:xfrm>
          <a:prstGeom prst="rect">
            <a:avLst/>
          </a:prstGeom>
          <a:noFill/>
        </p:spPr>
      </p:pic>
    </p:spTree>
  </p:cSld>
  <p:clrMapOvr>
    <a:masterClrMapping/>
  </p:clrMapOvr>
  <p:transition advTm="3728"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zhenskoe-mnenie.ru/upload/information_system_14/1/3/7/item_13778/information_items_13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00" y="188640"/>
            <a:ext cx="8756788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ЖАНР?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5112568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Васька слушает да ест.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воз и ныне там.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там хоть трава не расти.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Азбука — к мудрости ступенька.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Аппетит приходит во время еды.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Баба с возу — кобыле легче.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Бабушка надвое сказала.</a:t>
            </a:r>
          </a:p>
          <a:p>
            <a:endParaRPr lang="ru-RU" dirty="0"/>
          </a:p>
        </p:txBody>
      </p:sp>
    </p:spTree>
  </p:cSld>
  <p:clrMapOvr>
    <a:masterClrMapping/>
  </p:clrMapOvr>
  <p:transition advTm="3463"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336600"/>
                </a:solidFill>
              </a:rPr>
              <a:t>"Охранять природу — значит охранять Родину"</a:t>
            </a:r>
            <a:r>
              <a:rPr lang="ru-RU" sz="7200" b="1" dirty="0" smtClean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055969" y="171322"/>
            <a:ext cx="3032062" cy="1349633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</a:rPr>
              <a:t>АВТОР?</a:t>
            </a:r>
            <a:endParaRPr lang="ru-RU" sz="6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estival-zolotye-kupola.ru/files/images/pages/otobolske/to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1256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434661">
            <a:off x="3573662" y="4600216"/>
            <a:ext cx="2016224" cy="369332"/>
          </a:xfrm>
          <a:prstGeom prst="rect">
            <a:avLst/>
          </a:prstGeom>
          <a:blipFill>
            <a:blip r:embed="rId3" cstate="print">
              <a:lum bright="-47000" contrast="-51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 descr="http://content.foto.my.mail.ru/mail/fenina-aa/_blogs/i-5973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i017.radikal.ru/1011/8e/82a31919ccab.jpg"/>
          <p:cNvPicPr>
            <a:picLocks noChangeAspect="1" noChangeArrowheads="1"/>
          </p:cNvPicPr>
          <p:nvPr/>
        </p:nvPicPr>
        <p:blipFill>
          <a:blip r:embed="rId3" cstate="print"/>
          <a:srcRect l="6851" t="38587" r="55071" b="37221"/>
          <a:stretch>
            <a:fillRect/>
          </a:stretch>
        </p:blipFill>
        <p:spPr bwMode="auto">
          <a:xfrm>
            <a:off x="-1" y="3501008"/>
            <a:ext cx="7425825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844824"/>
            <a:ext cx="297004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3300"/>
                </a:solidFill>
              </a:rPr>
              <a:t>АВТОР?</a:t>
            </a:r>
            <a:endParaRPr lang="ru-RU" sz="6600" dirty="0"/>
          </a:p>
        </p:txBody>
      </p:sp>
    </p:spTree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0" name="Picture 4" descr="http://files.school-collection.edu.ru/dlrstore/f449b65a-ae56-486d-8b05-8e9e4114fdfd/%5bLI5RK_7-02%5d_%5bIL_16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369"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340768"/>
            <a:ext cx="36724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-скороговорки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-считалки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-дразнилки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-страшилки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-прибаутки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заклички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-небылицы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-загадки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-анекдоты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-народные песни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5328592" cy="1022449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Одним словом?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6" name="Picture 12" descr="http://www.ikirov.ru/files/1212/a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1340767"/>
            <a:ext cx="4788024" cy="5184577"/>
          </a:xfrm>
          <a:prstGeom prst="rect">
            <a:avLst/>
          </a:prstGeom>
          <a:noFill/>
        </p:spPr>
      </p:pic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sledopit.zouo.ru/assets/images/oformlenie/ogn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246" y="0"/>
            <a:ext cx="927224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806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gamejulia.ru/images/i/fedoreno-go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i.livelib.ru/boocover/1000580048/l/1b85/Zolushka._Kniga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1551">
            <a:off x="376787" y="617622"/>
            <a:ext cx="3238942" cy="4064873"/>
          </a:xfrm>
          <a:prstGeom prst="rect">
            <a:avLst/>
          </a:prstGeom>
          <a:noFill/>
        </p:spPr>
      </p:pic>
      <p:pic>
        <p:nvPicPr>
          <p:cNvPr id="72710" name="Picture 6" descr="http://android-ebook.ru/uploads/posts/2013-11/1384534347_sharl-perro-kot-v-sapog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7133">
            <a:off x="5967641" y="449444"/>
            <a:ext cx="2795339" cy="3969381"/>
          </a:xfrm>
          <a:prstGeom prst="rect">
            <a:avLst/>
          </a:prstGeom>
          <a:noFill/>
        </p:spPr>
      </p:pic>
      <p:sp>
        <p:nvSpPr>
          <p:cNvPr id="72712" name="AutoShape 8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4" name="AutoShape 10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6" name="AutoShape 12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18" name="Picture 14" descr="http://j.livelib.ru/boocover/1000222831/l/013e/Krasnaya_Shapo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0648"/>
            <a:ext cx="2902623" cy="39330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77407">
            <a:off x="6814853" y="571316"/>
            <a:ext cx="1219640" cy="19577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1187624" y="4941168"/>
            <a:ext cx="7111070" cy="1472327"/>
          </a:xfrm>
          <a:prstGeom prst="bevel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   автора?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www.publiclibrary.ru/readers/read/images-read/oio-Lindgr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2936" cy="2852936"/>
          </a:xfrm>
          <a:prstGeom prst="rect">
            <a:avLst/>
          </a:prstGeom>
          <a:noFill/>
        </p:spPr>
      </p:pic>
      <p:pic>
        <p:nvPicPr>
          <p:cNvPr id="75786" name="Picture 10" descr="http://telegraf.com.ua/files/2014/03/astrid-lindgren-armbag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8298160" cy="4149080"/>
          </a:xfrm>
          <a:prstGeom prst="rect">
            <a:avLst/>
          </a:prstGeom>
          <a:noFill/>
        </p:spPr>
      </p:pic>
      <p:pic>
        <p:nvPicPr>
          <p:cNvPr id="9" name="Picture 6" descr="http://karaway.by/wp-content/uploads/2012/07/6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36912"/>
            <a:ext cx="2123728" cy="4221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5856" y="260648"/>
            <a:ext cx="5494976" cy="208579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ПИСАТЕЛЬНИЦЫ?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603"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ttp://img15.nnm.me/6/9/3/6/1/80987081027995134a5e7a83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26714"/>
          </a:xfrm>
          <a:prstGeom prst="rect">
            <a:avLst/>
          </a:prstGeom>
          <a:noFill/>
        </p:spPr>
      </p:pic>
    </p:spTree>
  </p:cSld>
  <p:clrMapOvr>
    <a:masterClrMapping/>
  </p:clrMapOvr>
  <p:transition advTm="3447"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content.foto.mail.ru/list/msmykova/_blogs/i-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344816" cy="5101671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>
            <a:off x="755576" y="4005064"/>
            <a:ext cx="7992888" cy="2331184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Устаревшее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слово,  которое  в современной   речи   заменено синонимом  –  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          ???</a:t>
            </a:r>
            <a:endParaRPr lang="ru-RU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 descr="http://pure-spirit.ru/img/articles/id_4/1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395536" y="1901668"/>
            <a:ext cx="8352928" cy="49563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676456" cy="2331184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Чрезмерное преувеличение свойств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изображаемого предмета 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литературе?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20" name="Picture 4" descr="http://img11.nnm.ru/0/b/3/c/2/bc42e6267bbc8212e6f5edf9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90202"/>
          </a:xfrm>
          <a:prstGeom prst="rect">
            <a:avLst/>
          </a:prstGeom>
          <a:noFill/>
        </p:spPr>
      </p:pic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ngogol.ru/wcmfiles/gogol45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1547664" y="0"/>
            <a:ext cx="616225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fotki.yandex.ru/get/4426/44617652.a8/0_67776_fd1937e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552"/>
            <a:ext cx="8640960" cy="65238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188640"/>
            <a:ext cx="2786123" cy="1349633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Автор?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http://www.jazztour.ru/images/sweden/stockholm/museum-djurgarden/gren-lund/131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6165"/>
            <a:ext cx="8640960" cy="6361187"/>
          </a:xfrm>
          <a:prstGeom prst="rect">
            <a:avLst/>
          </a:prstGeom>
          <a:noFill/>
        </p:spPr>
      </p:pic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j.livelib.ru/boocover/1000193315/l/013e/Vrednye_sovety.jpg"/>
          <p:cNvPicPr>
            <a:picLocks noChangeAspect="1" noChangeArrowheads="1"/>
          </p:cNvPicPr>
          <p:nvPr/>
        </p:nvPicPr>
        <p:blipFill>
          <a:blip r:embed="rId2" cstate="print"/>
          <a:srcRect t="11955"/>
          <a:stretch>
            <a:fillRect/>
          </a:stretch>
        </p:blipFill>
        <p:spPr bwMode="auto">
          <a:xfrm>
            <a:off x="899592" y="188368"/>
            <a:ext cx="5544616" cy="64195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327113">
            <a:off x="5652120" y="2564904"/>
            <a:ext cx="3032062" cy="1349633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АВТОР?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853"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6738" name="AutoShape 2" descr="data:image/jpeg;base64,/9j/4AAQSkZJRgABAQAAAQABAAD/2wCEAAkGBxQTEhUUExQVFRUVGBkYGBUYGBgYFxwYFxsYGBcYFBwYHCggGBolHBccITEhJSkrLi4uGB8zODMsNygtLisBCgoKDg0OGxAQGy8mHyQsLCwuLCwtLCwsLCwvLCwsLCwsLzQsLCwsLywsLCwsLSwsLC8sLCwsLCwsLCwsLCwsLP/AABEIAPoAyQMBEQACEQEDEQH/xAAcAAABBQEBAQAAAAAAAAAAAAACAQMEBQYABwj/xAA/EAACAQIEAggDBgUDBAMBAAABAhEAAwQSITEFQQYTIlFhcYGRMnKxFDNCUqHBI5LR4fAVYoIHosLxFrLiQ//EABsBAAIDAQEBAAAAAAAAAAAAAAABAwQFAgYH/8QAOBEAAQQABAMFBwQCAQUBAAAAAQACAxEEEiExBUFREyJhcZEygaGxwdHwBhQj4ULxFTNSYoLCNP/aAAwDAQACEQMRAD8A9uu/CfI0JHZY6ztVlZwKdmik7STTpc2up0laSnSVrqKStdFFItdFFItFlpUnaBkp0uSgKU0IctKkWjC0UnaTJRSSUpRSdoctFItJkoQkCUiuglKCuV2gZaEkBFCLSUJ2hNKkWtrwj7m38oqB26vR+yFLpLtBd+E+RoCR2WNt7VbWYUuamubRZ6KRaUvTStdNCF1CS6aEIpoRaWaEWhmhK1xoTQGhCIUIXRQhcaEIaEJDQna6kmhaknaE0k7QEUJoDQhJSQtpwj7m38oqu7daEfsBS6S7QXvhPkaEjssTaOlXFlIqaSWKEkQoQloQiAppJQKEJDQkmcdiRbtvcIJCKzkDchQSYnnAoKYFlReH8UW7cdFHwJbcmQR/FzQBHMZDPpSBtMikxjOOqjshUkrcs29xqb5AUjwE6+u9IuTDbRW+NISphsjXXsh/99vOGkbhcyMJ7xtBmjMnlKROOr1C38rdW4XIdJbrGVLYj8JYsDrsDrG1LNpaMpukuK46qZgyHMly3bYTp/GjIwPNde4HQ6d5mRlU7h+LF20lwAgXFVgDEjMJgwSJ9a6BsLkijSeimhIaEISaSLSE0J2gJpJ2hNFJ2gNJFoCaRStbXhH3Nv5RVd2604vYCmVyu0F74T5GgJHZYazsKurJTk0JFKKaEYoQimhJKDQhLQklimhBfwyujIwlWBDDUSDoRp4UkDRMJwy2GLBTmIQE5m1FucgOuwk+5ooJ5ihu8LtMWLLJZkY9ptWt6od+UD2pZQmHFcOHWwwbIJDFxvAdgQXA2DEE6gTqe80UEsxSJwq0Fy5BlgjLJygEhoUEwuoB0iIFGUIzFFc4XaIgrMutwnM2YusZWLTJIgRJ0gd1FBPMU/h8MqKERQqqIAGwFGyLtOEU0JMtJCacUIQxQhBQhI1JNNzQi0JFIpra8I+5t/KKrO3K0ovYCmVypEF74T5GgJHZYayNBV1ZKJqEiummknVpJ0iimikYoRSWKEUiBoRSC9fVQWZgqjmSAPc1y97WC3GgpIoJJXZI2knoBZUfB8UtXWK23zFRJ0MRtoSINRRYqKVxaw3St4rheKwsYkmZQJrcIxjreYp1iZgYK5hmnujeuu3jzZcwvpaiOAxIjEnZuykXdGq8067AakwBzO1SEgCyq7Yy400WUxjMdbtDNcYKOXefIDU1FLOyIW8qzhMBPin5IW38h5nYIsFj7d1M6MCo3O0czmnbSiOdkjczTousTw+fDS9lI3U7c78uqp8X0ttK0KrOskFhAH/Gfi/SqL+KRtdTRY6/ZbeH/S2JkjzPcGnkD9enxVt9vt9V109iM0wdvLeau9uzs+0vRYhwE37n9tXfuq/tJgeJWrult1YxOX8UbTB150o8THL7Btd4nhuJwuszCBtfL1Gifu1OFRITQcHby9aQIOyC0t3CbJprlBQhJFJNI1IprZ8I+5t/KKrO3K0ovYCmVypEF74T5GgJHZYWwdKurKThoSTGNxAt22c7KJj6D3qOaQRsLzyVnB4V2JnbC3/I/wC/gstg+MYu4zG32sokqFWI+p9DOlYjMXinklmtcqC9xiOD8Kw7GiXu2aBs3fy9RQV/wLja3+ywy3ANRyMblf6Vo4TGtm7p0cvOcX4I/BHtGaxk6HmPA/dFxPijZupw4z3TufwoO88p/wA8CsRinZuyh1d8AuuH8Lj7P91jDljGw5u8udfPl1WV4xYvWrgF24WeA0hmMTO0xG3KsbEskjfT3Wd9yvacMmwuJgLoGU28tEAXXrfvWz4Fdd8MjHV8pAknWCQCT4wJNb2Fe92HaTvX+l4Pi0EUXEHsbo2xtyuia8r0Wb6Q4S91a3cQ4zFgFtr8KyCTz308fOsnGxy5BJM7UnQch+fhXq+C4nCds7D4NndAsvO51AHu18PIKZ0Gw+l24YjRR6dpvTUe1TcKZQdIfL6lU/1XNZigG+rvoPqqe0RdxoIghr0g94DSD7CqTD2mKFc3fW1tSA4bhRDtCI69+WvmpvTZn61VLHIUByzpMmTHPlVnihd2gF6Vss39Kxxft3PyjOHEXzqhz9UP+itdw5xBuM75ZCxOi7r3kwDtz765/aOkh7Yus18uSk/5iPDY4YNsYay6J8Tz6bnW+XRD0Of+K9s6pctkMORj+xI9aXDTchYdiFJ+pWVhmzN0cxwIP54gH3JvpddHXC2oAW0oAUAAAnU7eGX2rniLgJcjdmj8+i7/AE5G84YzSElz3E2dTQ0HxtWnG26vA27fMhF9hmb6frVzF/x4RrPIfVY3Ch+54xJNyBcf/kfNJ0HwsK9wjUnKD4DUx5k/9tHCo+6558k/1XirkZADoBmPmdB8L9VYdJOK9Tb0jO2ij6t6fuKtY3E9izTc7fdZPBeGfvp+/wCw3U/Qe/5LP9ELd4uWU/w/xzJDHw/3eNZ/DWyl5cPZ5+P9+K9D+pn4RsIjeP5P8a3A8f8Ax8OfJa2K3V4JJFCENCEDUkLa8I+5t/KKqv8AaK04vYCl1ypEF74W8j9KAkdlhbGwq6spOsaEKt6QrOGueQPsQaqY4XA785rW4C6uIR+Z+RVP0IuAPcXmVUj/AIkz/wDYVn8LcM7h4D8+K9J+q43GGN42BI9R/SsOkuEFsJiLYCvbbWABOY848T65jU2PiEdTM0IPz/PiqHAMUcQX4KclzXDS9aocvdt0ICueGLbK9bbUDrYYnmSe/wAtdO+avQCMt7Rg9rVYmOdiGv8A28zr7Pujy/vr0pYfpHiC+IuH8pyj/jp9Z9689jX553H3ei+hcEgEOBjHUZj79flS2l3FW8LZQNyCqANydAYH61uukZhomg+AXhGYabieLeWcySTyA5fYKk6d3dbScoZj+gH7+9Z/Fnd5rfMr0H6RiGWWXyHzJ+iY4Mr37aYdJS0sm8/NiSSEX0I/zQx4YPnYIW6NHtHrzpWOKOhwM78ZJTpDQjb0oAZj77+mpsQ+itkNilImFDN6QVE/zVFw5odiARys/nqrn6hlMfDnA7uyj42fkrbp3Z7Fp+5iv8wn/wAaucWbo13mPz0WN+kpf5JY+oB9DX1XdHeL2rdhEuPBGfcE6ZpjT5qeCxcUcIa89fmlxvhOKnxjpYW2O703r+kx0Mwk3blwfCoKr5kg/oAPeouFxXI5/IaBWv1RisuHZAfacQT5AfU/JVXSGBi7k7ZlnyyrVPGf/pdfUfRa/BbPDY8u+U+tlPdJMZcuZC6G2hkop+LSJLd240qXHTSSZS4UOQ5+ZVXgWDw2HziN+d+gcRtz0H3/ANLU8FRUsIoKkqoLQQYJGYzHma2cJlZCGg7DX5rxvFjLLjHvcD3iQ2xVgaCljMbcuYq67qrMBsByQbb7Tv5k1gyOkxMhc0X9AveYWODhmGZE9wBPM83c/Pp5UtT0dxq3LXYTIEOXLMjvBB5zPvNbeBnbJH3RVaUvEcdwUuGxNyPzZtbqvCq8Pks/0g4szXgLZYdWcoKnUtz231ER/WszGYpz5qYdtBXVel4JwqOLCF04BzizewHLy6k/ZazCh8i9ZGeBmjaa3Is+QZ9+a8PixD2zuwvJel9E6UrtV6TbCgpLacI+5t/KKqv9orTi9gKXXKkQXvhbyP0oCR2WEs7Crqyk5QkgxVgOjIdmBHuKjlYHsLTzCsYWcwTMlG7SD6LB4a6+GvTHaQwy945jyI5+VeaY9+HlvmN19Pmih4jhcoPdcLB6dD7uY9y1HSDiCXMJKMDnKgCRMghiCO8AVq43EMkw1tO5H3Xk+C8Pmg4llkb7Idry2oEHxtWfAljDWvkB99f3q3gxUDPJZHGX5sdKf/Ij00WY6ScKuC8zqrMrmQVBMGBIMba6+tY+Ow0jZS5osHXRew4DxSB+EbE9wDmiiCQNOVe5XfCuGXHcX8UZZfgTSF8SBpP+Hwv4fDSPeJZ9xsOiweI8Tw8ERwmAFNPtO5nwB6ePuHjP4vwVMQULkjLO0ag8j7fWrGIwjJyC7ks7hvGJsA17YwDm68j1/PBBxLLhsK/VgKAsKP8AcxifEyZ9K5xGXD4c5BXT3qTAGTiPEGGY2SbPkNa8BpSzfRTD3pY2wFVoBuMJ0UyVQcydp5VmcOjlslmg0s+XIL1P6jxGDDWtnNuFkNHUigSeQHqfJaDpZYzYZ+9SGHoYP6E1o8RZmgPhRXmv05P2ePYP+6x8L+YCqeh+FS7buLcRWhwRImJEae1U+GxskY5rwDqtr9TYmfDTRyQvLbaQaPQ/2tVhsOttQqKFUcgK2GMawZWigvGTYiSZ5klcSTzKC9hELhyilhsxAkeRoMTC4OIFjmumYuZkZia8hp3Fmiq7jfDLVwdZeLZbatoDGhgnxnSquLw8TxnkumhaXCOI4qA9hhgLeRuL/N9VXdFuGkI92MvWghFnZdYJ79/08aq8Pw5DHSbZth4LW/UPEQ6WPD3fZkFx6u5gdPHx05KmwPFRYw9y1l/iliNogEAEse8GRHlVKHFdjA6Ou9f5fktrG8LONx0eIDv4wAfPWwB56WUfCMQ1jC3bm2cqtvxaCCR4Aa+ld4aR0GHc7rQH3UXE8PHjuIRQjXICX+A0oe8/NF0Q4bmY3m2TRfFuZ9Afc+Fd8Nw+Z3aHYbef9KL9TcQ7KIYZm7tT4N6e8/AeK2AWtxeCSFaE0JSi0Utfwr7m38oqq/2itGL2ApdcqRBe+E+RoSOyw9rYVdWUlIoXJTi0ItVXHeBC+MykLcA35EDYN3edUMZghN3m6O+a9BwfjjsEezfrGfUeI+yzn/xvEZgCm5jOCCB4nnHpWV/x8+YCvevWj9RYAxl4fsLqiCfDp8VvrFoKoUbKAB5DSvRtblAA5L5tLKZHuedySfVOKK6USU0JJjiGOSyhdzAHqSeQFQzzNhZncrmCwUuMlEUQ1+AHUrHYtruLxCW2lAdQn5E/M3+6O/vFYbzLipwx2nh0H3XvMM3C8KwL5WU4jQu/7ndB4A6adDzC29q0qKFUQqgADwFegY0NaGjYL55NM+V5kebJNlNYyx1iOh/EpX3EVzKzOwt6hd4WcwTMlH+JB9Cs70CWDen/AGD1GesrhIPf931Xrv1c4EQ/+3/ytaWrZXirTZoXNqNxDAreTI85ZBIBiY5HwqKaFsrcrtlcwWNkwknax1dEai6vmPFPhYEDTw8KlqlWLyTZ3Vfd4RZa51jW1Ld52842nxqu7CxOfnLdVoR8WxkcPYMkIb4b+V714WoXSjhjXrQFsSyNIXQSIggTt3+lQY/DuljGTcK/wDiUeExBMx7rhV9Dvf0UfgfCcQgUPcCIuvVKFMyZOZo/rUWFw08YGZ1Ach9SrPFuJYCdzjFHmcdM5JFaUKH9BXN68FMc4J8Ao3Ldw+vvGiSvNgIcNmCjMSW3JMDU6xpyGw8qANEE6o6CgLW8M+6T5RVZ25WjH7AUquV2gvfC3kfpQEjssJabQVdWSnjQkUS00kaGhFp0ChCJTQlaOhCShJZjjty79qTLaNwKvYkEqGb8Z5SI591Y+LMv7kZW3Q06WefTRey4OzCDhzzJLkzO72tOyj/Ec9R06qz4Hww2VYuc91zLv+wPdV3CYXsQS4247lYvF+KDGOayIZY2Cmj6qzJq2se0JNCE3gMClrNkWM7ZjqTqfPYeFRRQMivIN9VbxWOnxWXtTeUUPJS2WpVUKbIppJSKE0gFCEhWkmuyUl0Ao+LvZIAEuxhV743J7lA3PlzIrklSNCYuWYtuCZLA5m5kkR/YClVBPNZTriu1wUFIpha7hn3SfKKqv9orSi9gKVXK7QX/AIW8j9KAkdlgrWwq6slPcqEkoFNcp+2tCE8EoTpJloXKNaEIiKEICaaSEUJLooQlNCactUkwnqSaA00l2YUJ6KMuKlwFUsNZbQKBrG/xSRGk/pStMBPzTTQYi8FUsxgAa/27zXDiGiyuwCTQUOxZJPWOIciI/Ku4X9z4+QoaDud0OPIbJMU0AfMg93UfvTKTd0dyhBTdBQtdwv7pPlFVX+0VpRewFKrlSIL/AMLeR+lASOywWH2FXVkqQKEIlWhcp5RQhOimhLQkjVKEUiikikDLTSSZKEqSOKaaVaSEYFCEpahCavXgo5ljso3P9B4nSkTSYFqIbbEguZPK2D2f+X5vXTwmKNeaYrl6qVbWB3k6k+P+fSmAkSjoTVeSbt0yCLdoiO53gGR3hZjzmoB/I++Q+f8AXz8lYPcbXM/L+/zdS2qZQqLiknKDOrg/yy49JUUimETU0kJFIprW8M+6T5RVV/tFaUXsBSq5UiC98LeR+lASOywdgaCriyU/loQU5bppJ0GhJGpoQiFNJOBqEJSaEIaEkoFCEjLQhJFCaWhChPjMztbt6ssF2IOVZ2H+59NuQ1MaA85rNBPLQso7TAZgvaf8RnWYntnloZjx0EU/JGvNO20jfUnn+w7hTpco4oQo+MuHRFMO/P8AKObf0qCZ5sRt3PwHM/bxVmFgovdsPieQ+/gnbVoKoUbCpWtDRQUbnFxspGprlR7vxDwBPqYA/elzXXJcaaSE0imtbwz7pPlFVX7laUXsBSq5UiC98J8j9KEjssFZbQVbCyU7mrpIo7dCSfBoQlFNJPA0IRgUISkUIXLQhEaEJDQmhaldIpQWxPWaK2VD+P8AE3haG5+b27xDnz+zt16+X39FL2eXV2/5v9k6EAWAMltZ0G/iT3fXxFSBoA0UbnZio3A7ICOwGXrLjMREdy/VT6RXdAaBDzaslFC4Q4i4EUs2ijf9q4e9rGlzlIyNzzQVZwjFLcXrWZQz/hzCVXktRRDd7tz8ByH5zU01imDYfE8z+clNfFJ+YHwWWPssmprUNIcxPwiPFv2A+hiiymAFScKd1v3k1e2X+MsSyEj4dfwlpgA6ePKBjz2haRp1V6aBgw7JA4Wbse9XDirCoIDSKa1vDPuk+UVVf7RWlF7AUquVIgvfC3kfpQkdlgLB0FXFkp+hBRW6a5TwoQjWmknFoSTqmhNcaSayeP4xicQ12zg8lrq8ym/cIPbBKwqzp8LGTOijSCKoYrHxwaH7lXYMIXi1bcJxGKBRcT1TZ84Fy1KiV1UMrEkFkkxyKka6GnhMfHiCWt3SxGFMYtW1xoBJMAaknaKulwAsqoGkmgqXE2HxRElrdgGSAYa6O5hl0tnzBPloYe9Ib/x+an7sY6u+AVvh8OqCEVVHcoAHhtU6gNndDdmOyASI0JgHUSJ8qTrIoIjoOBKLDoQig7hQDG0gCY7xNMaBJ2ptOgU0goOIQXnCz2LZzMO9x8IOuw9jr3VA7+R4HIb+fL7+isN/jZfM7eXP7KY9TqC0DChCE0k1XY6xBF1c2ZWBKj8QjKdNs0Hfu9K5IUjXcipTV0uEMUiulrOG/dJ8oqq7crSj9gKTXK7QXvhbyP0oSOywOHGgq4spPCmkjQa0JJ9BQkjAppJ1RQhORSXSh4vHqkiHY7di3cuAMdgxRSF3B1IgamBrXJcApGxudsFjOH4gqMwZVYPcLiAVDuxYu5zCRDAnWPhy6AV5bGw9pI5r+dfg8/qvVwYVphDozoL93n5DdWrMSwuswCWLisztHZABnIqiSWkqsE/ERzINrAYQw9/avyvfp8FQxz4yMrNSfy1aWLhxCi9cDLajMloggkRIa6Dz5hTtWwGF5zP25D6lZJcGd1u/X7JcXjiqF7jrZXeZBI9WEHyivOSfqGV78uHj9dT6D7rVZwpjRcjvTQKl/wBWwtxgRfloEG4mkTBYNlXqye9SBziopcTj3OzSA/8Aqa+FlTsw8DG5WgHzCu+G3iLjW2LAEBrYdsxO+cI//wDRR2Tr2hmM6RW9wzGjER6usj3H3hY2Nw3ZOsDQ+itq01SUTi2LNq0zKuZ/wr3nuH9PSopZezbfuHmpYYs7q9/uScNsZLYkdpu0/fmbVv6eldRsyto78/NcSvzOsbcvJSDUijQmhNNtQmgakhAaE0JpFNazhv3SfKKqu3K04/YCk1yu0F74W8j9KEjssHYGgq4spPhaEiiUU0k8ooQngKaSIUIpUPE+MDMGW8VtIwW4RlAgqWDZmU9kkqsjvPpGDmOh0VuOKhbgnLnFExNgphrluFhCFbOgBKswYAiTlB565pmumxi7BU5Omiz17DauxZUPWDrMgaWYBSSrhlPwkKNPwwdASMvERh+IObYfbb3rVhmdHhhl58vfvv0UzD2bakm4QblsC4lswQByF3TV2VSBPwwdABFWY4ctE8th08+p+SoTP7S+p5/nJa6xcW4sgGDmBBEEEEqwPjIIq1uFmlpaaKxPSrhLXRatM+RbZbOd/wAJFtxqAQdt9MxE15SPDfs8Q5rhv7J6jp/XgvSNmGJY0g7b+aq7/RWzkVEuEMZbrd52DKQugG0a8jvE1ZMpB1VlmED26etK76OALYu4e+Xi0/Zukk5dBldDugB1nYFonaaeIw+IEwxOGHnW/v6qrKI2/wAcnNajhHEFuonbQ3Mis6qykgkCZAMjWvWRPzNBO/ReckZlcQgtt1tzPulswvi3M+X/AOe41DH/ACyZzsNB58z9B71LIeyjyDc6ny5D6n3KaatqmhIpoSGkmm2FCdICKSdISKE0BpIWs4Z90nyiqr/aK0ovYCk1ypEF74T5H6UJHZYeyNBVxZifApJEJSQNe7nSLg0WUqVeeIlriqnwkxPfWO/iD5JQyLb5/wBKURgCyrpRW0CoqRtbkEd4j3oKYWSx2Ct3E6y4GVhYuCATo6xCskhbhBDdluzIrKwlh7mFbuNp0bJB+aKPhrnU2s9xALkQLaklixM9WMw7QzSQ5/Me8zqPlETbPkqLG5jou4QpUG7cSGEtlJU5J7TFtdW1n28AsccJvO/f5f2pHP0oKx/0B7oF23c6h3YscyBwylUW2XUMO0uQMskgZjIJ2kIN2FT7XVS+APlhIjOpYiS3bGXMZOpLTM+E8zWfgpXF7o3clf4jC0MZK0VYVticOriGE9xkgjyI1FXpImSNyvFhZjJHMNtNLN3uAi25yOqrl5pmObtdWXIOZ/hYd+g3J1oyYJt6FbGH4tK0WQL2vr4ouCg3FKIUFwAhswZsofRusU5SS0GVMf8AbXGFhc2Q3su8diGPjbW9qT0kxBC2Ldx9Q6qz5TnKlVVih1aSxjKN5g99WJzlIHXoqcAzWTy6qbwu8oUgCLWb+G4OZIaGgtJ1liNd9N6eDmDo62rRR4/DFkmYag62rMiriz6Tb01yQgJoQhc0l0mblwDcgT31G+VjPaNLoNJ2TT4pRpMnuGv/AKqtNjoY9CdfDVSshceSh4HH9a1xcsC2QpM7mJI9NK7gnMjQSKsWuXNokdFuOGfdJ8opP3KvRewFKrlSIL3wnyNCR2WJsDQVaWciTEKWKg9obj+nfULcQxzywHUJlpVdjMTnbKPgU6nkSO/wrE4hizK7smbfMqWNgGpUTCX8xUqYCuvtOpqFsToZGA76fNc5w8Ehai1iFJIDAkbgEGvRsmjc7K1wtQkEKTUyazvF8AG+0K10W0KFwSJANxLlt51+H8XKCxM1nzNEc2e9x6rUwzjLhzH0N+SwWL6VFZudVcdxGUsSLaqdexBJnXnHmauRwPB7SUW7l0A6D6lV/wBwysjNvn+ck3hf+oyGessOCJkoyvAEnTORPfBHfUoeDyScV6vwVCtiyrCCttAQOUACNaQ2VMnVVHD7o6+2pgEC8o8ShVSPYE+h7qysHpiHg/mq2sebwkZHh8lf1rLDVNiMSWXPbFq5cYgOjPlKNaabagZGznMxM6fEIMQahBslWQA1o9U/a4geuJdci5cp7JaGGvacGEGp+IQwgiOfY3S3Cp8YjYm/1qtCWzCbzm3zDUbKcxkEdpeYiqkJ7aQy8h3W/U/RWpR2TBHzOp+g+qbweIxNq6wD9YLz3Dk011gCbrhJyj4efjqa5ngkzZozR+Cnw+JjDcsosdeasDcfD2cyAkqXNxS0qurOEGsFjokLOUxyEGwzOxluN0NVUc1ksmVgoE6dVdWLodFcbMAw8iJqcEEWFSewtJadxomcXcyKTv3DxqDFYgQRF/Pl5oYzM6kxYxcrrGaSANp5/wCGs6DiQ7HNIe90U5gt1BV98ZiCWOh1I0mARAPIAnbvFZsjpZCXO3PwVhpa3QbKKeMrmKWxrsI0BbuHfHM7Cuf2EmQEmrPp+dN0v3bcxDVcYLC9XbjcnVj3sdSa9LGwMFBVa0Wv4Z90nyiuHbq9H7AUquV2gv8Awt5H6UJHZYOxjLeUdoV0/ExNFlyoNFqqxlwMcwG7QO8aRr5xXm5XmWVzxpzVlwDWhQuJOBbFoTNzRvl/FPrp6+FWuFw5n9oeW3ny9FWxkmVmUbnfyR8OZA2SZMajl3zHnWljof4s9Ch6qnhXjtMpO/orvgLqtxliM3wnymRP61R4XM0PLTuVde2lP41xhMOuursOyg3OoE6axJHnMCtmWYRjqTsE44i8+HMrMcW4PeOFv4i8zG4Rn6oclWNDlOsLmOUSBJ3OtRxREOEkhs/DdTOmAaY49B8VjlwStZFzMDm3JgDc7ERO3fW25gOuizWurRZprJW6yvBzZYP4Xyg+7SQCOUTVKiDR8PfStaEWPH3WvXegvFeuw7WM7Letqe3OY5XLFXXMCDl+GDMZV5EVy4US1R3s5TsFwy6LuUs3VIwOY5MzFe3qQJOZiJ+Vu+apR4YtmLuXxK0JMYHYcR8+nIb/ANLQVdWaqm1gAjDPZ64KItupVbibjclSDBiVOsnQTrQGGdG8uZra1f3rJYwyTSvDf7Ku4zxW3YuC49q6QVKlX6syFnKO9wGb/ce0Y3NcSTSB2Ut328VJFFBWZrr66LOcO6a2LVoWxZuXIZm07MFiSMhYyN9DoR6VpYbCSCIAqpiZWPkLm7Ju30huXLqXXUWrKghVVjlnVYe4B2WCkw4WBJEgxXOLa+MWG318FNgoopiWvfR5XsVb43iT3IDZFRR2bVpSqDumZLn9PDnWJNiXP7vJeqwXDI4DnOruqveiWNXqzaJ1t6r4oT/4kx5Fav4SXPGB0XneMYQQzlw2dr7+f3TXF8fNwIpG5HsNfXUCsbFzfuHuP+LNB57LPFR0OZWfu8WAZyCcw7CqvaPe2UDQnT9BU+HwzQ1oPPUnp0VR87iT6BdYxN6+sCLdoaFRrdgcj+U+ldSFkJ0Fnqdl03PIKOg6DdQsTgHVw1m4wKGQxgkaaiCI9Iqy2duWnjU9PmoTG5r7bsFY8Dxd83wt13eBsYAltRIA7pPtXLZcr2ka3Y/tWWW675L1fhh/hJH5RVt26ux+yFKpLtN4k9hvlP0oSOy8WwOJV102I33HKDVGXDANzHn8PBZLJrdlrZWFiQuVvh25ac/eY1rPLNSefwVxpO3JVdy6bnXXJgRlB1nQToBsZb/IrXwzGxBrB5qhM4uJJQ4DtSRopIC6ch8RHmZ38+dWJ52N8/HVQNYTofsrtMcLRV2M5TEaZjpsPH2jnFedgkd2/aAXqtYR2KQdHMRZu3OvxbIL6mVDfChOkqzaFuQA2HjJrbgpri551PpX5/SUmIY4ZGVQ+K2eC4jbugm24YLuRt6HmP6VabMwkgHbdRb6hecY7o212+/bXqesuOpXSc7Zh2YA7IOWecAiq7+KsY0MYLI9F0Y9cxKDjvRO2bCLbTNcDg5iTmiDPMAelVYeJSvk/mrL4LvK1o7u5TnRjgD4a4LzXAhAZIJzHK0TmJMbgaa7TUsnETIQIxp1OqjyAA2tJYxwLybhbIGY9qAcseMbxVeFzzK6R7vZHM1fgkaoNHNBb6WAKOttlSRIykEb6jWDImrwx2neb6fnNQEi6U290nsKqksZbYATAkAljsBqDrUkeNjc3MdPBdkLHdMbhv5ruaFDrbVTpMhm0nuHaPixFGAkbPie0vQbDw6q9O3sYuz5nU/ZYi9bhtDO0gannBABknUj1r0JeASQVQA0ohX/AADg73e0L1u1aI1ZhmBUgiSuZQU8SRzisvGcXhjcIgLvnyV3DYJzu851c65n88Vc8EwTmwuQLcKDJdCsFtowAIKlt7bKQYAMHYQYXHfEJAZAK33+a2MFxrsWlkneA26+StcFFm0zaZiIldFRdyF5mSBJ3MbDas6TFNc3sors8/oqWLxr8QcztGjYfVVeHx/WXHKchAJ3Ekknunw8qsNw7Yow1/M2sYylzy4K/wCAcOTJnDLMlc25mdQ20a8qzsZjy11OOnSvSlpYTBBzbG6e6QWRbtG8CD1cE8jl5hTOhqLCYnt5RG076e/yU2Jw4jjLzyUK1cDAN8UiQdjB2mrstt7uyptIOqyvGsa9hsqsWzNLExGZzAVQFHLXc6CtGBjJxmI2GlfPdV3kssA+a9p6IMTgcMTubSE+wq2Bl0V6A3G0norihSpnG/dv8rfQ0IXzVwTjSWwAoZZA0J7J02M6Dmcwj9qT43AmzYWW5unj8Fs7OMVlDIwII1EggjmPMTVCSMm6C7acvtKjDh7ty0r5VDBmIPMgDTxOXfxnuqxESImkjXYdVDKKcTy+CstcgRTkWIDiJG0QOfOqk5YHd8WuoWuc2wqrGLct2wvZa2DmJGjZjoXY73D5mdB4V3C8OOXbpsiSyKtVWLx2yg68t5k7CO/WtCKOxZVYRr0Lh9kWbAVZyCJB/FrrPpJ/9VhSEmQkn2ui0I3dxBxe/wBayqgzBCHYd5/Aon39BUMdtt11eg+p+nqu5KNCrpOPdMasFO+WZaO/wHlUbJcg01XfZ5vBQjxWwjTOdweUv6cxNWI24qwNh6aLgmEagaqNj8ZcZ+tQGMrKJtvMEqdIHxaGrsXd7jxre9gAqu8X3geXoq/E8WBjNauwNjk1DbTM1cbDmdWYa+PJVXDRQcNeyhiVbKYjMsrA11C6A+39JMRhe0GRhF+h9ycM3ZvD625Jy/xx4t5EtPLFhOYgESdzsdSO+qkeBj1skUPzzVk4mTOXuOv55K+4dxNQAxFsXCdG7LFdIlcwmeQqBsczJC2Inbn+bqR2OL2XL1Tb2A9wWiRk7Ny6YP8AEfWFnuBAJ151YbCa7VwObYXy8fMqsZwTQKjYDjWRrtvK3adiYyhQAMo0B1MACPGp8TgnFre/p0vU+a5inytOiPDlTYtqbgE9p+0dz2iNNRqdtNqpuZ/O4tHgK9F3mJYB62gPVBwwZRl/KV2jc+HnVqJjsmR3PraruJzZgrDgHGbFtHtYgtbBdiG1ykEkgyBvqKzuI8IfLMJItQB71s8M4i2EUd1N4v0kwt2wbdt1cnIFG86iZkd004uDzMcHUR1Oy6xPEWkG/RZe90nVZVAOztsAfWtb/is5zOO6yhM4NAAWaxnEnvXZJgE+0xt7VoMwzYmhjQuiBlLjZPwX0Z0Hj/T8JG3U24/lFVJfbPmtKG+zbfRXlRqVM437t/lb6GgIXynbtABRrtWyY2iwskEkE7LT8DwJe2C5hVEKIEiNNZE8qycRMIzlj3KjyZnd7ZSsFw8s5S0B2t2bSANvTf3qliJA1oc8+4c/zmpI2lxLWhXLdHctl8ruzhTlgwJ3Agab1m/8k4yAaVeulqwcEA0nW+Sy+LE9klszESNROwiCCAZHLvrVgjvvcvVUHSOBULDKLF1WeJVpbnoWGg5zFTyNfK0tbzGi7Y7MVr+KcXQIQSMp/DP4ToT7H9RWXhcC+R4J/wBFSSYihTVH4RaxN4fw4RTM3CJYzvA5Du8AKtYuHCxu7+prYJQvld7K0GG6LWYPWA3ToWLkwY5vGh9ZiqAxLs3d0+nl0VvstNU9hcJYMi2qgLpoI27orp8xbq7UqFrGP2Ue5w9ZgqWTeS2s+cRHka47Z7tT8VyYWDRVGOsGO7ujXy3OtaGFa5x1tUZ8rVWY+APiPp/WteKM0QQPeqOYE6LNZSzPlJIjMY2kaTrtvHpRKwMIPU0tJvsC1K4fqYWZGhb22ArnPkbZGvJQzN67K+tOIgrmPeQ39RVV4kkN5q9NFE1zGf4qfbvEgQoEakA5Z8O1NUX4Z1kk6eQPyKssxA0yivefqm8Zxe0y3LYBDwVDlVZQxGgJAHP61xFw8Zg8nTpqFZOKOUij8Ck4Zw9MWDbu9VbNskG5HaM/CpKwo8dpipizsjmY467a6eicbxJ3XUK9VA410JuWxNolkAJGXtLPpqJ9a0MNxOImpND1Tfh5G61Y+NLIlXQ/iQj0P9q1wQ9tjb1CH5CaFHz3QDx5eVFUuD/481MwWDVjJaBMeZrsMBFqvNiHsFAa16L6R6HADA4aNuqSI8qxJ/8AqO81s4YkwtvoFcVEp0zjPu3+VvoaEL53x62baobBbOo3XWNNmnfzFc4aWea+228VlTiNujTrahYbHdVOfK0kEjMc+vPQx6VZfE6U92x41p91A3orjopxu3Li4Qrk6HYFdIEnasviGGlJGUWFZhLWCzotngeJWlUww1kjX6V5p2BnMoyjTmtZ2PY9tvOtLIdIr4u3xJ2XSIAgk6nx2r1nCoHsiojW1gY6UPdmbsqbGC3DE6sZXfXaNO7etvs3eyqsDnlwA2Uvovw1cTfGfZIO/jzjfb9aq4r+NuVqssBBI6r163gYt6aCNFXSfOKxThQW31WiDQ0TLqYykH5RoP0+Ks84Z4Pf/pS5wRooV/D5RrkQHU66+wq3TG6HdVS13kFS43i9pCQQTH4mjL6DnUjIJptI20oHSxtOtkrK4ziwmFac1buEwLmN75WbIC6yhXhNy+RLKB+pHhyINTSyRM03pELSBYCrOLYO7hLkIysCJIO8a6d4qMOEzbA2KuAMIyyb9QoGBxTI2o0ImOceB5ikWiTc6hOWNpbpvstBYxlsjNm123591Z0sjonVVquIC7RFe4i6jRVHfMk+XKkHdr7/AHLoRiM0VE4fiZY2nAKuS3ZzAgkgwIbaZpzMLGh7TqFLbTrS02Awuy2nka9htZJ3kHfz1rFnkfntw9+ytxMzDun3FWnCrZRsrM1l2OkyF8lOoI/rSaHSSa/nmp2dwUdCfT3Kz470W+0WjmCdYNVcCCfBq1cOJoDma7zHULqWMSN1GvIryDiWD6p2tkagjfSBrpW/BN2zQ9u3NZptrtd02CdAPYVYc/KFBQcbO6+juhAP+n4Wd+pT/wCorDe7M4lb8P8A02+Su65UiaxY7D/KfoaEL5l69rmS0AECCGI5kbmasQxCNpldZ5/0siTK2MGh+dVP/wBCXmxH+bjSuHY91d0AqtqPa0QN0c0/h9r2H71yOIsuntXeWR2oNqNibV5RkOYCNoj0kVehlwjxbCFDRB74UfBsc/bkQNM2xjSJO+lTtexp0C6nALO5701cMsWCkrmgnceWm21S9q29d1IxuWOro15LTdH1axc6+y9tgw1RjuOYkagzz9xWbiH9rpRBXTHFoGZbj/5kqr27NwEclKMD5HMPpWcXSXl0+St9oyr1VPxbpkYGS2QT3tr6gbVCzAPmd3nemqikxgaNGrPYjjOIu6ZSATqwn9zAHkPWtOHhsEBzHVU34p7xVhFxDg/8OZzuSNXbTUj4QN6s/uT7LdB4LiJvesqfhuHFO0qgjQnKsHzjn6UnyNdoVw2JxNqz4aghlAAtwGR9CqgzmU67AiZ/3VUmFa8+ist13/PNYzpaf43YuZ1A0O8QYI121q7hs3Z6to2k0ssjdVvD8A9xgFBZm7hy9dAPE6VxM5jBbt0ZrOVi1uD6NiyC92GfTIFBMHXw19uVYstudd6Kb2W+KhcSt5FLEaLp6nvP1NTNOYgDn8lWDCqPD3SLwy/EPhJ2JMQdORq6IhJq46KTZl+K0tvF3wIuWlcbEqf2MGs7EcNjkfmgcQfFdsxOVtO1Cu+D9IrQXI10qQfhuNPPY5xpVF2ExMb++0kdRsr8eIYWVdeavxx8KpKlSI7xH9qtx5v8fiE3TgbrzPj+KW/elYJiDtvpA8TpPrWnhR2EdEKhM4vdaHh/CGusoJVIOkfF4TlMCo8Tj44Gk0TfiuoYHSOq1770Yw5t4SwhMlbagnyFRskEjQ8c1qsaWNDTyVnXS7TON+7f5W+hoQvmXoriBmE7kfrU+LGaMAbLGlaWuGmi11mDKlDHf/b+lZDjzB1/PzVIDkQpGGRgxAAyeG//ALqFzrGu6kY0tOmyddEDAkjNyB1B9AdKjyFwoLvM1pspjiPRpbwBUAH8vKfA6/rVrD4maDXcfJN8TH+zoVWpwy5hTFy22U65gGI8tvpWm2cTDTQ9D9FWfHkPfCdwmFVl6xcpc9prekldgI5GBoe+a6lmyHK6wNr8ev5yTjjBGbc9PBRcZwVb5DLdZS2qo4Ea8kjT2rmTE9k3K4DzBXTWh2refIqsxuAbDy520Gk6zvvqIqfB41kvdHxUEsDnaJ7hPGMzZSoAJAAnXXnVuSioJMIGbFatrcuBEQAoYxt8R9dKy2voEqYDUBVPSTjhw1xFsNJUnrARIIMFR+pq9CztGZnjRSxQgkhp16qDhOlb9S9hLUl2fIcxLAXCSVAiWiTtQ7CsDxK40BW/OlI8HLk670rPgnQkvle8Trr1Y5T+Y9/gPeqGL4jmdTNk48OSKK1yYe3YXKgUR3CPpufc1nGfMbtTFoYFWXrrHVoTTvlteQHKus9nRVnA7nT5rP8AHb6AAMoJE9kbCeR7z312zfQ+9RuvT8pUVu04PWRyJE6QTz22j61aGJY2mXokIy4J7qcSVCkMVOstJmTsBMnlVyHF4UOoH4bJuwjz3ne4X/tV/EluLGdRlAjMNRB7gdjU0eKiktrd02QVre67h2EN1sqs0eJj3iuZ3shZmI18Ew1znZQNVa4Pg7WkbrLYJkw6sIKwInWR3+tZj8SZHAtdQ6EH/Ssuhy6EWp3Ry6txx+XUEL5A6R5DUd9UcdcZB69VPhIw5e5cEUDD2gNgg+lXcObiafAK3VaKbUyEzjfu3+VvoaEL5Y4Twi6co0UgTJMaelE+JawbqiSJdBstFh2v2zBIYROmkefI1ROIiduK8VC7COb7JVjg+Jx95Ik8xI9DqK5fE0+zuomOe067K1w2JRyDII8uffOoHtUIJZpzUujjZ2V/gcSogBgfMT+9Fuu1YY5oFWtPw64rCOzB5f2rQjYzkFK197rEf9RuH2rAW7aUK+YSBoY3JXuMVLHq8xHalTxTGMAc3Qqiw9wFZM6mWUGQrxmIUx4zpzFUpYS8hoO23Uj8+C5sAWVW9I7jsoIaVX4gQCTyG+9amAhEbrI1VeR4ea3Wbw7hLiEQYYEchoQee1ajmg8k3Zi0k6cl6cFhQ5IGRS3gSRz79qxnREE1zKTH5gLrReZYpnus1xz2maTy9B4QNq12NDBl6LrtWsIrovV+g/RFbVrrHI6xhJJ3A5Ks7eJ5n0rEnL8U7MTTRsFcjYAL5rS3LIA22Gw/c1C+ONgutl3qVmOJ4gKTqiTPa2AAicvvvWYGZn6jfatvBJ3PKqHimNt2plxtyMsZ/Lrt3natbDRl2tX06e9UJW1oD6b+5Z/gt1b94m4wVRqFJ1aPy8yNOVQ44iFuUanr0U8cOtH88FrCyAKqhWNxhC6aDv8APu9azzKKDGd4nc/m39KxG2nAn0WhxSsAuUAk7xqAf0qLGYqSN4Y0LSwmGheC6R1dFkOn621tBci57rQOWuksYOsDv51f4eXykE6dVnzhrCaVXwrDLaAGbUf5rWrI50osN06qrlpxJOpV5ZxMrlynUHlArOkgBN5wPfasB5A9lVuJ6NNGex/CeJEaCe7T4fTSumYhj+5IQQFz2bgQ4L2fomHGCw4uGXFpAxmZYASZ86sxhoaA3bkrzbrVW1dpprFDsN8p+lCF4gmBUKvlsIrLIc5VQANAq/HYVsyqGKhpGWdN9zyFWcNhmSMc4jUKOQmwAd1Ypwnq0ADMbYjY6+J8RP1qk7vvrYqz2JYL5KNjOBa5lcqw9vA6ag1NHm2IsKF7GjUaFUNjjt605XMeySCCSRIJEjSa2GcPaVTdmLczSr7BdP76bJbPjDTHvvU44cKppI9PsuBiXtOw/PemUxuJ4hdOY5omAIiDpryA86pTObhbDRZPNdhhxB7zqWmw3Qg9VD3dxoFEQfMzp5AVmYfiEpxHcbR5+XNW5MAzJZOiwOLLWWu2bksIIBMyDGhHnIr0JcX5XhZ3ZjcKtUTtJI39O6tIbUk7u6nZWOLx73ipJPcFE7CImNyd6g7rB0UGWjW6TEYS4iEMhVTMk8gYH+edRB2dpI26rqgHAk69F6J0d6aWTaRLz5LgABLCFYjTMp2g+MGs6RrozQGi0IpGubvqpfEeluGQGb9s+CnN+izUXY5/bGi7Lnf4rKYPjJxWKGn8NVYqdtCQuo3HkfDSuMfH2cYcBuQFFDYfTj1WU4vw97d51fXLqDyKGCI/tV7BP7VgfzXEtRnICqtXYHMo1UH0zaSK6mhEg7wUrQBoTutt0VwVy8uYuYRuy40OwM6jvkCvPYuNscncFFSRhxNq9bE4leznUyTrBBE+RiaqyyuaMxGisRUTXNUWK4WrW5uuWJ/HMkcgRPiIgVNBjpWvtjf7Ub4G1qUWHsdXGa11egPITPceZjlM1fMjpAR2l/nP/VKMZWO1ZSu8NdiJUr4sIHvtVJ+GPUe5XW4mOtj71ZY/E3FtkpbFwiOxME6iY0/yKrQtjY8Bz68U3Oe4WAvQOjdwthbDMuUm2pK9xI21A+lb0YAYKNjqht1qrKu003iPgbyP0oKF5BbwRCAIYn4mbtNHhVUubu73UqeU2A31QcOtC41wkhxbOUEjnufUV2bYGjbNqumuBJO9aKwt2CDlPwESD3eBqDsg85ufPxU7H5WEclC47aKISvI6nlH+fvWnhoWnfYrHxk7gO6sDiznadBuZGvgK2o46aFVY5zAfFMiwQAY0O3+HfakZAApO0BPkt7/0w4Ucr3iRlY5QAdZG8+49zXj+N4rJNlA1C2cFCJBmOy2y4c9YWZ4WIA7u+sfA9sZDLlWviJIRAIfVYXpHwu1fxOa2xIy9s/7xoNYjb6V7PAZmQ/zCl5PFyt7T+IrPYzo7cT7si4NjEyvzQI51cbiRVLjLmNlW3C+CW7QBLMbhPxxoOUAwQKzZ5JXjUadFIct6FP8AGuH57TBnkATMa6GRtHntXeFLGd0irUUhcDmBulhrZhira5dParrTlsFdPFgObzSntrl1if1jX+lcF9hMWx1q76EWyHuDeAJ051kcWJdGAOqstOZ4d4LU8U4QuKtncXFByNMDvynz2rOwfFHYeSpNjurJgDxbdwsLbsZVYEdqCP6j3FejklEhGU6LMcTns/FbPoXjLXV5EENCs4ggZoCmPDs1hcQjka7M/bWvL8K0cO5urQrXEjMd9ZgH21rOzZhTwpq1sJLeDE9pZAYQB3ADblOppSyZGgD8/NF2xtnVTeJWQ9tgeZEAjnIilFnikDwfyiu5A17C1QcDgYQLrlQZY8BoJ7zFW3SF7r5qER0E5bKpoXEEwoYwflEnWoZInPdeXzUrHADdek8F+4tfIPpWzhhULfILtTanQm8R8DeR+lCCvKrzkWuzuYA8zp+9QMjBf3uX0VB0pa3MOaHguFNtCvezHXmdpPt+td4l4kdmHQLmJpYC081G4zxcWVltFmPHX/P0qSDD5yVC6d4cAxVnG+Ng2iNDmHZ8SRp6VpYaEh1hZz5TK7IR5rP4fhwVMxBJIAC/7iRFWjIQ7K0JuldM7KE5cwt3KdYG8FRIPMD6g1wY2E67lTMw/cz9Pim+D8UvYYXMrEZ47AO57z3edZ2L4b+4kDjyVuHEZQWR+89FqeEWjdTM5Yk8u71qCZjYXZRyVaJ7pOZVzcspbTuA5AE/pUbZXPKlexsYtQhdd2K2zkyDMe4nkGjYGrbQxjLfrf5oquZ7303SvzVNXr5YBkOVs0FTtpuG/r5VG8NYCH6j82XbXlxsaJviOK035SarYRxmdmaU8QcgoqhwtyzcuNbKrLKCCROwk5Dy/t73nyOzd69Pio2xuDLbz+Ct8F0ds7m2p8CNKqz4nN3WqeFjxq4q04fgksk5EVA2hI0mO+edYuJfZGd1q/FY2ClYQwWkQcwMfQj2mquJiDmtLddFLA4gm+qqeL9GM5e5bhWIzAAaltT5QatYXH9jTJNtvd/S4mwnad5qzOHxdztqCbZICnSYgnbu7q3nQRZBI0ZhfqszO5rspVt0ex6KRbZyXdzBOpMKPiPLw8qyMVDJKTI1ugA+au4dwaKJWmv4oKImoYWXyViR9c1GfEnTXn/f9qlMYUYei+0ZMzk9kanyP+CojHnIACma/KCVnelGLJAbKhExLAGJ5a7T3+FauBjBsFxVKZ5J2XsfQqfsGFnfqU+gqY7rQg1jb5BXVJSpvE/A3yn6UJHZeKWuMW7zi0rgFCjHbWCDlHtUxw5awmtSCPVYxlst6fZXj4gAHXx/r9aoRso0rcsgLV530q4wl65A+FSe7fb9q9BhMOYm07mqbcziXjS9vJQMDcUGWOg1ieXh9au5aBpVsQHHutCnWOLrqFbN3d//ABqN8QebGijbG+M2QuxfHFNsrMMdNfoDSZHR1VzvuAaBpzVQmLVSCx0nad4rp1qYxZmlraulq+E9NApVGQAExOYaDmdqzZ8AHgus2omB0INUQFYYzpWpMIsiDrPtUcHDL1JUMmKJ0ApVeB6QZC7PpnAnu0BiKsT4UuDWt5KKPMHGuanf6ksK4gZiM0nntOvlVJ8TnWwoDwCCoPHcWApZWGx05eFRYHCPjzfBSySNlc0D3rP8GwV6+4eyJykHNoFU77k7eFdvljibUztT6kK+GnKWga/m69MTrSiQURxGfSR45fWscOizEmy3kui19ACgUzi8S6DtKrjnk39Bz96lGGil9k15qJ0r2e0AR4IlxYMZCMswQfiEwyz3GDVcwCFp7Tcelf7Una5iMm3xUy9jAgmdgT7VSjhbi5AwczorT5exbm6LzzhvCr+JllKgSTmbSZ15V7LEYuDh7A0jyAHL5LNZEJ3aanmb2KpOIXWt3WVn7SGJnmNfcVwyRkozRjQhSCLSq1VpjukfWIiqxDDVjPdtHrUUOE7ORzibB28lw5pLdQi4Z0iYEC4c3dtGvfHIV1Jgw/2UrLBpsrPDdMLUEPKgGJ3U+cVWfgHgghTNLqpQeK4sXFfK4YHUa+tTxxdnVhQB5zWvfOhTzgMKe+yh/wC0VG4U4hasAqNo8Fd1ypV1CE0MMn5F9hRaVBF1K/lHsKEUEH2VPyL/ACinZRS77Kn5F/lFFlFBd9lT8i/yiiyigu+yp+Rf5RRZRQXfZU/Iv8oosooLvsqfkX+UUWU6S/Zk/IvsKLKVBd9mT8i/yiiyigu+zp+VfYUkUF32ZPyL7CnZRQSrYUbKo9BXNBNL1S9w9hRQQu6pfyj2FNKgk6hfyr7ChFBd1K/lHsKVAJ0uFhfyr7Cmdd0qQnCp+Rf5RQmu+yp+Rf5RQil32VPyL/KKELvsqfkX+UUIXfZU/Iv8ooQnVUAQBA7qEJa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740" name="AutoShape 4" descr="data:image/jpeg;base64,/9j/4AAQSkZJRgABAQAAAQABAAD/2wCEAAkGBxQTEhUUExQVFRUVGBkYGBUYGBgYFxwYFxsYGBcYFBwYHCggGBolHBccITEhJSkrLi4uGB8zODMsNygtLisBCgoKDg0OGxAQGy8mHyQsLCwuLCwtLCwsLCwvLCwsLCwsLzQsLCwsLywsLCwsLSwsLC8sLCwsLCwsLCwsLCwsLP/AABEIAPoAyQMBEQACEQEDEQH/xAAcAAABBQEBAQAAAAAAAAAAAAACAQMEBQYABwj/xAA/EAACAQIEAggDBgUDBAMBAAABAhEAAwQSITEFQQYTIlFhcYGRMnKxFDNCUqHBI5LR4fAVYoIHosLxFrLiQ//EABsBAAIDAQEBAAAAAAAAAAAAAAABAwQFAgYH/8QAOBEAAQQABAMFBwQCAQUBAAAAAQACAxEEEiExBUFREyJhcZEygaGxwdHwBhQj4ULxFTNSYoLCNP/aAAwDAQACEQMRAD8A9uu/CfI0JHZY6ztVlZwKdmik7STTpc2up0laSnSVrqKStdFFItdFFItFlpUnaBkp0uSgKU0IctKkWjC0UnaTJRSSUpRSdoctFItJkoQkCUiuglKCuV2gZaEkBFCLSUJ2hNKkWtrwj7m38oqB26vR+yFLpLtBd+E+RoCR2WNt7VbWYUuamubRZ6KRaUvTStdNCF1CS6aEIpoRaWaEWhmhK1xoTQGhCIUIXRQhcaEIaEJDQna6kmhaknaE0k7QEUJoDQhJSQtpwj7m38oqu7daEfsBS6S7QXvhPkaEjssTaOlXFlIqaSWKEkQoQloQiAppJQKEJDQkmcdiRbtvcIJCKzkDchQSYnnAoKYFlReH8UW7cdFHwJbcmQR/FzQBHMZDPpSBtMikxjOOqjshUkrcs29xqb5AUjwE6+u9IuTDbRW+NISphsjXXsh/99vOGkbhcyMJ7xtBmjMnlKROOr1C38rdW4XIdJbrGVLYj8JYsDrsDrG1LNpaMpukuK46qZgyHMly3bYTp/GjIwPNde4HQ6d5mRlU7h+LF20lwAgXFVgDEjMJgwSJ9a6BsLkijSeimhIaEISaSLSE0J2gJpJ2hNFJ2gNJFoCaRStbXhH3Nv5RVd2604vYCmVyu0F74T5GgJHZYazsKurJTk0JFKKaEYoQimhJKDQhLQklimhBfwyujIwlWBDDUSDoRp4UkDRMJwy2GLBTmIQE5m1FucgOuwk+5ooJ5ihu8LtMWLLJZkY9ptWt6od+UD2pZQmHFcOHWwwbIJDFxvAdgQXA2DEE6gTqe80UEsxSJwq0Fy5BlgjLJygEhoUEwuoB0iIFGUIzFFc4XaIgrMutwnM2YusZWLTJIgRJ0gd1FBPMU/h8MqKERQqqIAGwFGyLtOEU0JMtJCacUIQxQhBQhI1JNNzQi0JFIpra8I+5t/KKrO3K0ovYCmVypEF74T5GgJHZYayNBV1ZKJqEiummknVpJ0iimikYoRSWKEUiBoRSC9fVQWZgqjmSAPc1y97WC3GgpIoJJXZI2knoBZUfB8UtXWK23zFRJ0MRtoSINRRYqKVxaw3St4rheKwsYkmZQJrcIxjreYp1iZgYK5hmnujeuu3jzZcwvpaiOAxIjEnZuykXdGq8067AakwBzO1SEgCyq7Yy400WUxjMdbtDNcYKOXefIDU1FLOyIW8qzhMBPin5IW38h5nYIsFj7d1M6MCo3O0czmnbSiOdkjczTousTw+fDS9lI3U7c78uqp8X0ttK0KrOskFhAH/Gfi/SqL+KRtdTRY6/ZbeH/S2JkjzPcGnkD9enxVt9vt9V109iM0wdvLeau9uzs+0vRYhwE37n9tXfuq/tJgeJWrult1YxOX8UbTB150o8THL7Btd4nhuJwuszCBtfL1Gifu1OFRITQcHby9aQIOyC0t3CbJprlBQhJFJNI1IprZ8I+5t/KKrO3K0ovYCmVypEF74T5GgJHZYWwdKurKThoSTGNxAt22c7KJj6D3qOaQRsLzyVnB4V2JnbC3/I/wC/gstg+MYu4zG32sokqFWI+p9DOlYjMXinklmtcqC9xiOD8Kw7GiXu2aBs3fy9RQV/wLja3+ywy3ANRyMblf6Vo4TGtm7p0cvOcX4I/BHtGaxk6HmPA/dFxPijZupw4z3TufwoO88p/wA8CsRinZuyh1d8AuuH8Lj7P91jDljGw5u8udfPl1WV4xYvWrgF24WeA0hmMTO0xG3KsbEskjfT3Wd9yvacMmwuJgLoGU28tEAXXrfvWz4Fdd8MjHV8pAknWCQCT4wJNb2Fe92HaTvX+l4Pi0EUXEHsbo2xtyuia8r0Wb6Q4S91a3cQ4zFgFtr8KyCTz308fOsnGxy5BJM7UnQch+fhXq+C4nCds7D4NndAsvO51AHu18PIKZ0Gw+l24YjRR6dpvTUe1TcKZQdIfL6lU/1XNZigG+rvoPqqe0RdxoIghr0g94DSD7CqTD2mKFc3fW1tSA4bhRDtCI69+WvmpvTZn61VLHIUByzpMmTHPlVnihd2gF6Vss39Kxxft3PyjOHEXzqhz9UP+itdw5xBuM75ZCxOi7r3kwDtz765/aOkh7Yus18uSk/5iPDY4YNsYay6J8Tz6bnW+XRD0Of+K9s6pctkMORj+xI9aXDTchYdiFJ+pWVhmzN0cxwIP54gH3JvpddHXC2oAW0oAUAAAnU7eGX2rniLgJcjdmj8+i7/AE5G84YzSElz3E2dTQ0HxtWnG26vA27fMhF9hmb6frVzF/x4RrPIfVY3Ch+54xJNyBcf/kfNJ0HwsK9wjUnKD4DUx5k/9tHCo+6558k/1XirkZADoBmPmdB8L9VYdJOK9Tb0jO2ij6t6fuKtY3E9izTc7fdZPBeGfvp+/wCw3U/Qe/5LP9ELd4uWU/w/xzJDHw/3eNZ/DWyl5cPZ5+P9+K9D+pn4RsIjeP5P8a3A8f8Ax8OfJa2K3V4JJFCENCEDUkLa8I+5t/KKqv8AaK04vYCl1ypEF74W8j9KAkdlhbGwq6spOsaEKt6QrOGueQPsQaqY4XA785rW4C6uIR+Z+RVP0IuAPcXmVUj/AIkz/wDYVn8LcM7h4D8+K9J+q43GGN42BI9R/SsOkuEFsJiLYCvbbWABOY848T65jU2PiEdTM0IPz/PiqHAMUcQX4KclzXDS9aocvdt0ICueGLbK9bbUDrYYnmSe/wAtdO+avQCMt7Rg9rVYmOdiGv8A28zr7Pujy/vr0pYfpHiC+IuH8pyj/jp9Z9689jX553H3ei+hcEgEOBjHUZj79flS2l3FW8LZQNyCqANydAYH61uukZhomg+AXhGYabieLeWcySTyA5fYKk6d3dbScoZj+gH7+9Z/Fnd5rfMr0H6RiGWWXyHzJ+iY4Mr37aYdJS0sm8/NiSSEX0I/zQx4YPnYIW6NHtHrzpWOKOhwM78ZJTpDQjb0oAZj77+mpsQ+itkNilImFDN6QVE/zVFw5odiARys/nqrn6hlMfDnA7uyj42fkrbp3Z7Fp+5iv8wn/wAaucWbo13mPz0WN+kpf5JY+oB9DX1XdHeL2rdhEuPBGfcE6ZpjT5qeCxcUcIa89fmlxvhOKnxjpYW2O703r+kx0Mwk3blwfCoKr5kg/oAPeouFxXI5/IaBWv1RisuHZAfacQT5AfU/JVXSGBi7k7ZlnyyrVPGf/pdfUfRa/BbPDY8u+U+tlPdJMZcuZC6G2hkop+LSJLd240qXHTSSZS4UOQ5+ZVXgWDw2HziN+d+gcRtz0H3/ANLU8FRUsIoKkqoLQQYJGYzHma2cJlZCGg7DX5rxvFjLLjHvcD3iQ2xVgaCljMbcuYq67qrMBsByQbb7Tv5k1gyOkxMhc0X9AveYWODhmGZE9wBPM83c/Pp5UtT0dxq3LXYTIEOXLMjvBB5zPvNbeBnbJH3RVaUvEcdwUuGxNyPzZtbqvCq8Pks/0g4szXgLZYdWcoKnUtz231ER/WszGYpz5qYdtBXVel4JwqOLCF04BzizewHLy6k/ZazCh8i9ZGeBmjaa3Is+QZ9+a8PixD2zuwvJel9E6UrtV6TbCgpLacI+5t/KKqv9orTi9gKXXKkQXvhbyP0oCR2WEs7Crqyk5QkgxVgOjIdmBHuKjlYHsLTzCsYWcwTMlG7SD6LB4a6+GvTHaQwy945jyI5+VeaY9+HlvmN19Pmih4jhcoPdcLB6dD7uY9y1HSDiCXMJKMDnKgCRMghiCO8AVq43EMkw1tO5H3Xk+C8Pmg4llkb7Idry2oEHxtWfAljDWvkB99f3q3gxUDPJZHGX5sdKf/Ij00WY6ScKuC8zqrMrmQVBMGBIMba6+tY+Ow0jZS5osHXRew4DxSB+EbE9wDmiiCQNOVe5XfCuGXHcX8UZZfgTSF8SBpP+Hwv4fDSPeJZ9xsOiweI8Tw8ERwmAFNPtO5nwB6ePuHjP4vwVMQULkjLO0ag8j7fWrGIwjJyC7ks7hvGJsA17YwDm68j1/PBBxLLhsK/VgKAsKP8AcxifEyZ9K5xGXD4c5BXT3qTAGTiPEGGY2SbPkNa8BpSzfRTD3pY2wFVoBuMJ0UyVQcydp5VmcOjlslmg0s+XIL1P6jxGDDWtnNuFkNHUigSeQHqfJaDpZYzYZ+9SGHoYP6E1o8RZmgPhRXmv05P2ePYP+6x8L+YCqeh+FS7buLcRWhwRImJEae1U+GxskY5rwDqtr9TYmfDTRyQvLbaQaPQ/2tVhsOttQqKFUcgK2GMawZWigvGTYiSZ5klcSTzKC9hELhyilhsxAkeRoMTC4OIFjmumYuZkZia8hp3Fmiq7jfDLVwdZeLZbatoDGhgnxnSquLw8TxnkumhaXCOI4qA9hhgLeRuL/N9VXdFuGkI92MvWghFnZdYJ79/08aq8Pw5DHSbZth4LW/UPEQ6WPD3fZkFx6u5gdPHx05KmwPFRYw9y1l/iliNogEAEse8GRHlVKHFdjA6Ou9f5fktrG8LONx0eIDv4wAfPWwB56WUfCMQ1jC3bm2cqtvxaCCR4Aa+ld4aR0GHc7rQH3UXE8PHjuIRQjXICX+A0oe8/NF0Q4bmY3m2TRfFuZ9Afc+Fd8Nw+Z3aHYbef9KL9TcQ7KIYZm7tT4N6e8/AeK2AWtxeCSFaE0JSi0Utfwr7m38oqq/2itGL2ApdcqRBe+E+RoSOyw9rYVdWUlIoXJTi0ItVXHeBC+MykLcA35EDYN3edUMZghN3m6O+a9BwfjjsEezfrGfUeI+yzn/xvEZgCm5jOCCB4nnHpWV/x8+YCvevWj9RYAxl4fsLqiCfDp8VvrFoKoUbKAB5DSvRtblAA5L5tLKZHuedySfVOKK6USU0JJjiGOSyhdzAHqSeQFQzzNhZncrmCwUuMlEUQ1+AHUrHYtruLxCW2lAdQn5E/M3+6O/vFYbzLipwx2nh0H3XvMM3C8KwL5WU4jQu/7ndB4A6adDzC29q0qKFUQqgADwFegY0NaGjYL55NM+V5kebJNlNYyx1iOh/EpX3EVzKzOwt6hd4WcwTMlH+JB9Cs70CWDen/AGD1GesrhIPf931Xrv1c4EQ/+3/ytaWrZXirTZoXNqNxDAreTI85ZBIBiY5HwqKaFsrcrtlcwWNkwknax1dEai6vmPFPhYEDTw8KlqlWLyTZ3Vfd4RZa51jW1Ld52842nxqu7CxOfnLdVoR8WxkcPYMkIb4b+V714WoXSjhjXrQFsSyNIXQSIggTt3+lQY/DuljGTcK/wDiUeExBMx7rhV9Dvf0UfgfCcQgUPcCIuvVKFMyZOZo/rUWFw08YGZ1Ach9SrPFuJYCdzjFHmcdM5JFaUKH9BXN68FMc4J8Ao3Ldw+vvGiSvNgIcNmCjMSW3JMDU6xpyGw8qANEE6o6CgLW8M+6T5RVZ25WjH7AUquV2gvfC3kfpQEjssJabQVdWSnjQkUS00kaGhFp0ChCJTQlaOhCShJZjjty79qTLaNwKvYkEqGb8Z5SI591Y+LMv7kZW3Q06WefTRey4OzCDhzzJLkzO72tOyj/Ec9R06qz4Hww2VYuc91zLv+wPdV3CYXsQS4247lYvF+KDGOayIZY2Cmj6qzJq2se0JNCE3gMClrNkWM7ZjqTqfPYeFRRQMivIN9VbxWOnxWXtTeUUPJS2WpVUKbIppJSKE0gFCEhWkmuyUl0Ao+LvZIAEuxhV743J7lA3PlzIrklSNCYuWYtuCZLA5m5kkR/YClVBPNZTriu1wUFIpha7hn3SfKKqv9orSi9gKVXK7QX/AIW8j9KAkdlgrWwq6slPcqEkoFNcp+2tCE8EoTpJloXKNaEIiKEICaaSEUJLooQlNCactUkwnqSaA00l2YUJ6KMuKlwFUsNZbQKBrG/xSRGk/pStMBPzTTQYi8FUsxgAa/27zXDiGiyuwCTQUOxZJPWOIciI/Ku4X9z4+QoaDud0OPIbJMU0AfMg93UfvTKTd0dyhBTdBQtdwv7pPlFVX+0VpRewFKrlSIL/AMLeR+lASOywWH2FXVkqQKEIlWhcp5RQhOimhLQkjVKEUiikikDLTSSZKEqSOKaaVaSEYFCEpahCavXgo5ljso3P9B4nSkTSYFqIbbEguZPK2D2f+X5vXTwmKNeaYrl6qVbWB3k6k+P+fSmAkSjoTVeSbt0yCLdoiO53gGR3hZjzmoB/I++Q+f8AXz8lYPcbXM/L+/zdS2qZQqLiknKDOrg/yy49JUUimETU0kJFIprW8M+6T5RVV/tFaUXsBSq5UiC98LeR+lASOywdgaCriyU/loQU5bppJ0GhJGpoQiFNJOBqEJSaEIaEkoFCEjLQhJFCaWhChPjMztbt6ssF2IOVZ2H+59NuQ1MaA85rNBPLQso7TAZgvaf8RnWYntnloZjx0EU/JGvNO20jfUnn+w7hTpco4oQo+MuHRFMO/P8AKObf0qCZ5sRt3PwHM/bxVmFgovdsPieQ+/gnbVoKoUbCpWtDRQUbnFxspGprlR7vxDwBPqYA/elzXXJcaaSE0imtbwz7pPlFVX7laUXsBSq5UiC98J8j9KEjssFZbQVbCyU7mrpIo7dCSfBoQlFNJPA0IRgUISkUIXLQhEaEJDQmhaldIpQWxPWaK2VD+P8AE3haG5+b27xDnz+zt16+X39FL2eXV2/5v9k6EAWAMltZ0G/iT3fXxFSBoA0UbnZio3A7ICOwGXrLjMREdy/VT6RXdAaBDzaslFC4Q4i4EUs2ijf9q4e9rGlzlIyNzzQVZwjFLcXrWZQz/hzCVXktRRDd7tz8ByH5zU01imDYfE8z+clNfFJ+YHwWWPssmprUNIcxPwiPFv2A+hiiymAFScKd1v3k1e2X+MsSyEj4dfwlpgA6ePKBjz2haRp1V6aBgw7JA4Wbse9XDirCoIDSKa1vDPuk+UVVf7RWlF7AUquVIgvfC3kfpQkdlgLB0FXFkp+hBRW6a5TwoQjWmknFoSTqmhNcaSayeP4xicQ12zg8lrq8ym/cIPbBKwqzp8LGTOijSCKoYrHxwaH7lXYMIXi1bcJxGKBRcT1TZ84Fy1KiV1UMrEkFkkxyKka6GnhMfHiCWt3SxGFMYtW1xoBJMAaknaKulwAsqoGkmgqXE2HxRElrdgGSAYa6O5hl0tnzBPloYe9Ib/x+an7sY6u+AVvh8OqCEVVHcoAHhtU6gNndDdmOyASI0JgHUSJ8qTrIoIjoOBKLDoQig7hQDG0gCY7xNMaBJ2ptOgU0goOIQXnCz2LZzMO9x8IOuw9jr3VA7+R4HIb+fL7+isN/jZfM7eXP7KY9TqC0DChCE0k1XY6xBF1c2ZWBKj8QjKdNs0Hfu9K5IUjXcipTV0uEMUiulrOG/dJ8oqq7crSj9gKTXK7QXvhbyP0oSOywOHGgq4spPCmkjQa0JJ9BQkjAppJ1RQhORSXSh4vHqkiHY7di3cuAMdgxRSF3B1IgamBrXJcApGxudsFjOH4gqMwZVYPcLiAVDuxYu5zCRDAnWPhy6AV5bGw9pI5r+dfg8/qvVwYVphDozoL93n5DdWrMSwuswCWLisztHZABnIqiSWkqsE/ERzINrAYQw9/avyvfp8FQxz4yMrNSfy1aWLhxCi9cDLajMloggkRIa6Dz5hTtWwGF5zP25D6lZJcGd1u/X7JcXjiqF7jrZXeZBI9WEHyivOSfqGV78uHj9dT6D7rVZwpjRcjvTQKl/wBWwtxgRfloEG4mkTBYNlXqye9SBziopcTj3OzSA/8Aqa+FlTsw8DG5WgHzCu+G3iLjW2LAEBrYdsxO+cI//wDRR2Tr2hmM6RW9wzGjER6usj3H3hY2Nw3ZOsDQ+itq01SUTi2LNq0zKuZ/wr3nuH9PSopZezbfuHmpYYs7q9/uScNsZLYkdpu0/fmbVv6eldRsyto78/NcSvzOsbcvJSDUijQmhNNtQmgakhAaE0JpFNazhv3SfKKqu3K04/YCk1yu0F74W8j9KEjssHYGgq4spPhaEiiUU0k8ooQngKaSIUIpUPE+MDMGW8VtIwW4RlAgqWDZmU9kkqsjvPpGDmOh0VuOKhbgnLnFExNgphrluFhCFbOgBKswYAiTlB565pmumxi7BU5Omiz17DauxZUPWDrMgaWYBSSrhlPwkKNPwwdASMvERh+IObYfbb3rVhmdHhhl58vfvv0UzD2bakm4QblsC4lswQByF3TV2VSBPwwdABFWY4ctE8th08+p+SoTP7S+p5/nJa6xcW4sgGDmBBEEEEqwPjIIq1uFmlpaaKxPSrhLXRatM+RbZbOd/wAJFtxqAQdt9MxE15SPDfs8Q5rhv7J6jp/XgvSNmGJY0g7b+aq7/RWzkVEuEMZbrd52DKQugG0a8jvE1ZMpB1VlmED26etK76OALYu4e+Xi0/Zukk5dBldDugB1nYFonaaeIw+IEwxOGHnW/v6qrKI2/wAcnNajhHEFuonbQ3Mis6qykgkCZAMjWvWRPzNBO/ReckZlcQgtt1tzPulswvi3M+X/AOe41DH/ACyZzsNB58z9B71LIeyjyDc6ny5D6n3KaatqmhIpoSGkmm2FCdICKSdISKE0BpIWs4Z90nyiqr/aK0ovYCk1ypEF74T5H6UJHZYeyNBVxZifApJEJSQNe7nSLg0WUqVeeIlriqnwkxPfWO/iD5JQyLb5/wBKURgCyrpRW0CoqRtbkEd4j3oKYWSx2Ct3E6y4GVhYuCATo6xCskhbhBDdluzIrKwlh7mFbuNp0bJB+aKPhrnU2s9xALkQLaklixM9WMw7QzSQ5/Me8zqPlETbPkqLG5jou4QpUG7cSGEtlJU5J7TFtdW1n28AsccJvO/f5f2pHP0oKx/0B7oF23c6h3YscyBwylUW2XUMO0uQMskgZjIJ2kIN2FT7XVS+APlhIjOpYiS3bGXMZOpLTM+E8zWfgpXF7o3clf4jC0MZK0VYVticOriGE9xkgjyI1FXpImSNyvFhZjJHMNtNLN3uAi25yOqrl5pmObtdWXIOZ/hYd+g3J1oyYJt6FbGH4tK0WQL2vr4ouCg3FKIUFwAhswZsofRusU5SS0GVMf8AbXGFhc2Q3su8diGPjbW9qT0kxBC2Ldx9Q6qz5TnKlVVih1aSxjKN5g99WJzlIHXoqcAzWTy6qbwu8oUgCLWb+G4OZIaGgtJ1liNd9N6eDmDo62rRR4/DFkmYag62rMiriz6Tb01yQgJoQhc0l0mblwDcgT31G+VjPaNLoNJ2TT4pRpMnuGv/AKqtNjoY9CdfDVSshceSh4HH9a1xcsC2QpM7mJI9NK7gnMjQSKsWuXNokdFuOGfdJ8opP3KvRewFKrlSIL3wnyNCR2WJsDQVaWciTEKWKg9obj+nfULcQxzywHUJlpVdjMTnbKPgU6nkSO/wrE4hizK7smbfMqWNgGpUTCX8xUqYCuvtOpqFsToZGA76fNc5w8Ehai1iFJIDAkbgEGvRsmjc7K1wtQkEKTUyazvF8AG+0K10W0KFwSJANxLlt51+H8XKCxM1nzNEc2e9x6rUwzjLhzH0N+SwWL6VFZudVcdxGUsSLaqdexBJnXnHmauRwPB7SUW7l0A6D6lV/wBwysjNvn+ck3hf+oyGessOCJkoyvAEnTORPfBHfUoeDyScV6vwVCtiyrCCttAQOUACNaQ2VMnVVHD7o6+2pgEC8o8ShVSPYE+h7qysHpiHg/mq2sebwkZHh8lf1rLDVNiMSWXPbFq5cYgOjPlKNaabagZGznMxM6fEIMQahBslWQA1o9U/a4geuJdci5cp7JaGGvacGEGp+IQwgiOfY3S3Cp8YjYm/1qtCWzCbzm3zDUbKcxkEdpeYiqkJ7aQy8h3W/U/RWpR2TBHzOp+g+qbweIxNq6wD9YLz3Dk011gCbrhJyj4efjqa5ngkzZozR+Cnw+JjDcsosdeasDcfD2cyAkqXNxS0qurOEGsFjokLOUxyEGwzOxluN0NVUc1ksmVgoE6dVdWLodFcbMAw8iJqcEEWFSewtJadxomcXcyKTv3DxqDFYgQRF/Pl5oYzM6kxYxcrrGaSANp5/wCGs6DiQ7HNIe90U5gt1BV98ZiCWOh1I0mARAPIAnbvFZsjpZCXO3PwVhpa3QbKKeMrmKWxrsI0BbuHfHM7Cuf2EmQEmrPp+dN0v3bcxDVcYLC9XbjcnVj3sdSa9LGwMFBVa0Wv4Z90nyiuHbq9H7AUquV2gv8Awt5H6UJHZYOxjLeUdoV0/ExNFlyoNFqqxlwMcwG7QO8aRr5xXm5XmWVzxpzVlwDWhQuJOBbFoTNzRvl/FPrp6+FWuFw5n9oeW3ny9FWxkmVmUbnfyR8OZA2SZMajl3zHnWljof4s9Ch6qnhXjtMpO/orvgLqtxliM3wnymRP61R4XM0PLTuVde2lP41xhMOuursOyg3OoE6axJHnMCtmWYRjqTsE44i8+HMrMcW4PeOFv4i8zG4Rn6oclWNDlOsLmOUSBJ3OtRxREOEkhs/DdTOmAaY49B8VjlwStZFzMDm3JgDc7ERO3fW25gOuizWurRZprJW6yvBzZYP4Xyg+7SQCOUTVKiDR8PfStaEWPH3WvXegvFeuw7WM7Letqe3OY5XLFXXMCDl+GDMZV5EVy4US1R3s5TsFwy6LuUs3VIwOY5MzFe3qQJOZiJ+Vu+apR4YtmLuXxK0JMYHYcR8+nIb/ANLQVdWaqm1gAjDPZ64KItupVbibjclSDBiVOsnQTrQGGdG8uZra1f3rJYwyTSvDf7Ku4zxW3YuC49q6QVKlX6syFnKO9wGb/ce0Y3NcSTSB2Ut328VJFFBWZrr66LOcO6a2LVoWxZuXIZm07MFiSMhYyN9DoR6VpYbCSCIAqpiZWPkLm7Ju30huXLqXXUWrKghVVjlnVYe4B2WCkw4WBJEgxXOLa+MWG318FNgoopiWvfR5XsVb43iT3IDZFRR2bVpSqDumZLn9PDnWJNiXP7vJeqwXDI4DnOruqveiWNXqzaJ1t6r4oT/4kx5Fav4SXPGB0XneMYQQzlw2dr7+f3TXF8fNwIpG5HsNfXUCsbFzfuHuP+LNB57LPFR0OZWfu8WAZyCcw7CqvaPe2UDQnT9BU+HwzQ1oPPUnp0VR87iT6BdYxN6+sCLdoaFRrdgcj+U+ldSFkJ0Fnqdl03PIKOg6DdQsTgHVw1m4wKGQxgkaaiCI9Iqy2duWnjU9PmoTG5r7bsFY8Dxd83wt13eBsYAltRIA7pPtXLZcr2ka3Y/tWWW675L1fhh/hJH5RVt26ux+yFKpLtN4k9hvlP0oSOy8WwOJV102I33HKDVGXDANzHn8PBZLJrdlrZWFiQuVvh25ac/eY1rPLNSefwVxpO3JVdy6bnXXJgRlB1nQToBsZb/IrXwzGxBrB5qhM4uJJQ4DtSRopIC6ch8RHmZ38+dWJ52N8/HVQNYTofsrtMcLRV2M5TEaZjpsPH2jnFedgkd2/aAXqtYR2KQdHMRZu3OvxbIL6mVDfChOkqzaFuQA2HjJrbgpri551PpX5/SUmIY4ZGVQ+K2eC4jbugm24YLuRt6HmP6VabMwkgHbdRb6hecY7o212+/bXqesuOpXSc7Zh2YA7IOWecAiq7+KsY0MYLI9F0Y9cxKDjvRO2bCLbTNcDg5iTmiDPMAelVYeJSvk/mrL4LvK1o7u5TnRjgD4a4LzXAhAZIJzHK0TmJMbgaa7TUsnETIQIxp1OqjyAA2tJYxwLybhbIGY9qAcseMbxVeFzzK6R7vZHM1fgkaoNHNBb6WAKOttlSRIykEb6jWDImrwx2neb6fnNQEi6U290nsKqksZbYATAkAljsBqDrUkeNjc3MdPBdkLHdMbhv5ruaFDrbVTpMhm0nuHaPixFGAkbPie0vQbDw6q9O3sYuz5nU/ZYi9bhtDO0gannBABknUj1r0JeASQVQA0ohX/AADg73e0L1u1aI1ZhmBUgiSuZQU8SRzisvGcXhjcIgLvnyV3DYJzu851c65n88Vc8EwTmwuQLcKDJdCsFtowAIKlt7bKQYAMHYQYXHfEJAZAK33+a2MFxrsWlkneA26+StcFFm0zaZiIldFRdyF5mSBJ3MbDas6TFNc3sors8/oqWLxr8QcztGjYfVVeHx/WXHKchAJ3Ekknunw8qsNw7Yow1/M2sYylzy4K/wCAcOTJnDLMlc25mdQ20a8qzsZjy11OOnSvSlpYTBBzbG6e6QWRbtG8CD1cE8jl5hTOhqLCYnt5RG076e/yU2Jw4jjLzyUK1cDAN8UiQdjB2mrstt7uyptIOqyvGsa9hsqsWzNLExGZzAVQFHLXc6CtGBjJxmI2GlfPdV3kssA+a9p6IMTgcMTubSE+wq2Bl0V6A3G0norihSpnG/dv8rfQ0IXzVwTjSWwAoZZA0J7J02M6Dmcwj9qT43AmzYWW5unj8Fs7OMVlDIwII1EggjmPMTVCSMm6C7acvtKjDh7ty0r5VDBmIPMgDTxOXfxnuqxESImkjXYdVDKKcTy+CstcgRTkWIDiJG0QOfOqk5YHd8WuoWuc2wqrGLct2wvZa2DmJGjZjoXY73D5mdB4V3C8OOXbpsiSyKtVWLx2yg68t5k7CO/WtCKOxZVYRr0Lh9kWbAVZyCJB/FrrPpJ/9VhSEmQkn2ui0I3dxBxe/wBayqgzBCHYd5/Aon39BUMdtt11eg+p+nqu5KNCrpOPdMasFO+WZaO/wHlUbJcg01XfZ5vBQjxWwjTOdweUv6cxNWI24qwNh6aLgmEagaqNj8ZcZ+tQGMrKJtvMEqdIHxaGrsXd7jxre9gAqu8X3geXoq/E8WBjNauwNjk1DbTM1cbDmdWYa+PJVXDRQcNeyhiVbKYjMsrA11C6A+39JMRhe0GRhF+h9ycM3ZvD625Jy/xx4t5EtPLFhOYgESdzsdSO+qkeBj1skUPzzVk4mTOXuOv55K+4dxNQAxFsXCdG7LFdIlcwmeQqBsczJC2Inbn+bqR2OL2XL1Tb2A9wWiRk7Ny6YP8AEfWFnuBAJ151YbCa7VwObYXy8fMqsZwTQKjYDjWRrtvK3adiYyhQAMo0B1MACPGp8TgnFre/p0vU+a5inytOiPDlTYtqbgE9p+0dz2iNNRqdtNqpuZ/O4tHgK9F3mJYB62gPVBwwZRl/KV2jc+HnVqJjsmR3PraruJzZgrDgHGbFtHtYgtbBdiG1ykEkgyBvqKzuI8IfLMJItQB71s8M4i2EUd1N4v0kwt2wbdt1cnIFG86iZkd004uDzMcHUR1Oy6xPEWkG/RZe90nVZVAOztsAfWtb/is5zOO6yhM4NAAWaxnEnvXZJgE+0xt7VoMwzYmhjQuiBlLjZPwX0Z0Hj/T8JG3U24/lFVJfbPmtKG+zbfRXlRqVM437t/lb6GgIXynbtABRrtWyY2iwskEkE7LT8DwJe2C5hVEKIEiNNZE8qycRMIzlj3KjyZnd7ZSsFw8s5S0B2t2bSANvTf3qliJA1oc8+4c/zmpI2lxLWhXLdHctl8ruzhTlgwJ3Agab1m/8k4yAaVeulqwcEA0nW+Sy+LE9klszESNROwiCCAZHLvrVgjvvcvVUHSOBULDKLF1WeJVpbnoWGg5zFTyNfK0tbzGi7Y7MVr+KcXQIQSMp/DP4ToT7H9RWXhcC+R4J/wBFSSYihTVH4RaxN4fw4RTM3CJYzvA5Du8AKtYuHCxu7+prYJQvld7K0GG6LWYPWA3ToWLkwY5vGh9ZiqAxLs3d0+nl0VvstNU9hcJYMi2qgLpoI27orp8xbq7UqFrGP2Ue5w9ZgqWTeS2s+cRHka47Z7tT8VyYWDRVGOsGO7ujXy3OtaGFa5x1tUZ8rVWY+APiPp/WteKM0QQPeqOYE6LNZSzPlJIjMY2kaTrtvHpRKwMIPU0tJvsC1K4fqYWZGhb22ArnPkbZGvJQzN67K+tOIgrmPeQ39RVV4kkN5q9NFE1zGf4qfbvEgQoEakA5Z8O1NUX4Z1kk6eQPyKssxA0yivefqm8Zxe0y3LYBDwVDlVZQxGgJAHP61xFw8Zg8nTpqFZOKOUij8Ck4Zw9MWDbu9VbNskG5HaM/CpKwo8dpipizsjmY467a6eicbxJ3XUK9VA410JuWxNolkAJGXtLPpqJ9a0MNxOImpND1Tfh5G61Y+NLIlXQ/iQj0P9q1wQ9tjb1CH5CaFHz3QDx5eVFUuD/481MwWDVjJaBMeZrsMBFqvNiHsFAa16L6R6HADA4aNuqSI8qxJ/8AqO81s4YkwtvoFcVEp0zjPu3+VvoaEL53x62baobBbOo3XWNNmnfzFc4aWea+228VlTiNujTrahYbHdVOfK0kEjMc+vPQx6VZfE6U92x41p91A3orjopxu3Li4Qrk6HYFdIEnasviGGlJGUWFZhLWCzotngeJWlUww1kjX6V5p2BnMoyjTmtZ2PY9tvOtLIdIr4u3xJ2XSIAgk6nx2r1nCoHsiojW1gY6UPdmbsqbGC3DE6sZXfXaNO7etvs3eyqsDnlwA2Uvovw1cTfGfZIO/jzjfb9aq4r+NuVqssBBI6r163gYt6aCNFXSfOKxThQW31WiDQ0TLqYykH5RoP0+Ks84Z4Pf/pS5wRooV/D5RrkQHU66+wq3TG6HdVS13kFS43i9pCQQTH4mjL6DnUjIJptI20oHSxtOtkrK4ziwmFac1buEwLmN75WbIC6yhXhNy+RLKB+pHhyINTSyRM03pELSBYCrOLYO7hLkIysCJIO8a6d4qMOEzbA2KuAMIyyb9QoGBxTI2o0ImOceB5ikWiTc6hOWNpbpvstBYxlsjNm123591Z0sjonVVquIC7RFe4i6jRVHfMk+XKkHdr7/AHLoRiM0VE4fiZY2nAKuS3ZzAgkgwIbaZpzMLGh7TqFLbTrS02Awuy2nka9htZJ3kHfz1rFnkfntw9+ytxMzDun3FWnCrZRsrM1l2OkyF8lOoI/rSaHSSa/nmp2dwUdCfT3Kz470W+0WjmCdYNVcCCfBq1cOJoDma7zHULqWMSN1GvIryDiWD6p2tkagjfSBrpW/BN2zQ9u3NZptrtd02CdAPYVYc/KFBQcbO6+juhAP+n4Wd+pT/wCorDe7M4lb8P8A02+Su65UiaxY7D/KfoaEL5l69rmS0AECCGI5kbmasQxCNpldZ5/0siTK2MGh+dVP/wBCXmxH+bjSuHY91d0AqtqPa0QN0c0/h9r2H71yOIsuntXeWR2oNqNibV5RkOYCNoj0kVehlwjxbCFDRB74UfBsc/bkQNM2xjSJO+lTtexp0C6nALO5701cMsWCkrmgnceWm21S9q29d1IxuWOro15LTdH1axc6+y9tgw1RjuOYkagzz9xWbiH9rpRBXTHFoGZbj/5kqr27NwEclKMD5HMPpWcXSXl0+St9oyr1VPxbpkYGS2QT3tr6gbVCzAPmd3nemqikxgaNGrPYjjOIu6ZSATqwn9zAHkPWtOHhsEBzHVU34p7xVhFxDg/8OZzuSNXbTUj4QN6s/uT7LdB4LiJvesqfhuHFO0qgjQnKsHzjn6UnyNdoVw2JxNqz4aghlAAtwGR9CqgzmU67AiZ/3VUmFa8+ist13/PNYzpaf43YuZ1A0O8QYI121q7hs3Z6to2k0ssjdVvD8A9xgFBZm7hy9dAPE6VxM5jBbt0ZrOVi1uD6NiyC92GfTIFBMHXw19uVYstudd6Kb2W+KhcSt5FLEaLp6nvP1NTNOYgDn8lWDCqPD3SLwy/EPhJ2JMQdORq6IhJq46KTZl+K0tvF3wIuWlcbEqf2MGs7EcNjkfmgcQfFdsxOVtO1Cu+D9IrQXI10qQfhuNPPY5xpVF2ExMb++0kdRsr8eIYWVdeavxx8KpKlSI7xH9qtx5v8fiE3TgbrzPj+KW/elYJiDtvpA8TpPrWnhR2EdEKhM4vdaHh/CGusoJVIOkfF4TlMCo8Tj44Gk0TfiuoYHSOq1770Yw5t4SwhMlbagnyFRskEjQ8c1qsaWNDTyVnXS7TON+7f5W+hoQvmXoriBmE7kfrU+LGaMAbLGlaWuGmi11mDKlDHf/b+lZDjzB1/PzVIDkQpGGRgxAAyeG//ALqFzrGu6kY0tOmyddEDAkjNyB1B9AdKjyFwoLvM1pspjiPRpbwBUAH8vKfA6/rVrD4maDXcfJN8TH+zoVWpwy5hTFy22U65gGI8tvpWm2cTDTQ9D9FWfHkPfCdwmFVl6xcpc9prekldgI5GBoe+a6lmyHK6wNr8ev5yTjjBGbc9PBRcZwVb5DLdZS2qo4Ea8kjT2rmTE9k3K4DzBXTWh2refIqsxuAbDy520Gk6zvvqIqfB41kvdHxUEsDnaJ7hPGMzZSoAJAAnXXnVuSioJMIGbFatrcuBEQAoYxt8R9dKy2voEqYDUBVPSTjhw1xFsNJUnrARIIMFR+pq9CztGZnjRSxQgkhp16qDhOlb9S9hLUl2fIcxLAXCSVAiWiTtQ7CsDxK40BW/OlI8HLk670rPgnQkvle8Trr1Y5T+Y9/gPeqGL4jmdTNk48OSKK1yYe3YXKgUR3CPpufc1nGfMbtTFoYFWXrrHVoTTvlteQHKus9nRVnA7nT5rP8AHb6AAMoJE9kbCeR7z312zfQ+9RuvT8pUVu04PWRyJE6QTz22j61aGJY2mXokIy4J7qcSVCkMVOstJmTsBMnlVyHF4UOoH4bJuwjz3ne4X/tV/EluLGdRlAjMNRB7gdjU0eKiktrd02QVre67h2EN1sqs0eJj3iuZ3shZmI18Ew1znZQNVa4Pg7WkbrLYJkw6sIKwInWR3+tZj8SZHAtdQ6EH/Ssuhy6EWp3Ry6txx+XUEL5A6R5DUd9UcdcZB69VPhIw5e5cEUDD2gNgg+lXcObiafAK3VaKbUyEzjfu3+VvoaEL5Y4Twi6co0UgTJMaelE+JawbqiSJdBstFh2v2zBIYROmkefI1ROIiduK8VC7COb7JVjg+Jx95Ik8xI9DqK5fE0+zuomOe067K1w2JRyDII8uffOoHtUIJZpzUujjZ2V/gcSogBgfMT+9Fuu1YY5oFWtPw64rCOzB5f2rQjYzkFK197rEf9RuH2rAW7aUK+YSBoY3JXuMVLHq8xHalTxTGMAc3Qqiw9wFZM6mWUGQrxmIUx4zpzFUpYS8hoO23Uj8+C5sAWVW9I7jsoIaVX4gQCTyG+9amAhEbrI1VeR4ea3Wbw7hLiEQYYEchoQee1ajmg8k3Zi0k6cl6cFhQ5IGRS3gSRz79qxnREE1zKTH5gLrReZYpnus1xz2maTy9B4QNq12NDBl6LrtWsIrovV+g/RFbVrrHI6xhJJ3A5Ks7eJ5n0rEnL8U7MTTRsFcjYAL5rS3LIA22Gw/c1C+ONgutl3qVmOJ4gKTqiTPa2AAicvvvWYGZn6jfatvBJ3PKqHimNt2plxtyMsZ/Lrt3natbDRl2tX06e9UJW1oD6b+5Z/gt1b94m4wVRqFJ1aPy8yNOVQ44iFuUanr0U8cOtH88FrCyAKqhWNxhC6aDv8APu9azzKKDGd4nc/m39KxG2nAn0WhxSsAuUAk7xqAf0qLGYqSN4Y0LSwmGheC6R1dFkOn621tBci57rQOWuksYOsDv51f4eXykE6dVnzhrCaVXwrDLaAGbUf5rWrI50osN06qrlpxJOpV5ZxMrlynUHlArOkgBN5wPfasB5A9lVuJ6NNGex/CeJEaCe7T4fTSumYhj+5IQQFz2bgQ4L2fomHGCw4uGXFpAxmZYASZ86sxhoaA3bkrzbrVW1dpprFDsN8p+lCF4gmBUKvlsIrLIc5VQANAq/HYVsyqGKhpGWdN9zyFWcNhmSMc4jUKOQmwAd1Ypwnq0ADMbYjY6+J8RP1qk7vvrYqz2JYL5KNjOBa5lcqw9vA6ag1NHm2IsKF7GjUaFUNjjt605XMeySCCSRIJEjSa2GcPaVTdmLczSr7BdP76bJbPjDTHvvU44cKppI9PsuBiXtOw/PemUxuJ4hdOY5omAIiDpryA86pTObhbDRZPNdhhxB7zqWmw3Qg9VD3dxoFEQfMzp5AVmYfiEpxHcbR5+XNW5MAzJZOiwOLLWWu2bksIIBMyDGhHnIr0JcX5XhZ3ZjcKtUTtJI39O6tIbUk7u6nZWOLx73ipJPcFE7CImNyd6g7rB0UGWjW6TEYS4iEMhVTMk8gYH+edRB2dpI26rqgHAk69F6J0d6aWTaRLz5LgABLCFYjTMp2g+MGs6RrozQGi0IpGubvqpfEeluGQGb9s+CnN+izUXY5/bGi7Lnf4rKYPjJxWKGn8NVYqdtCQuo3HkfDSuMfH2cYcBuQFFDYfTj1WU4vw97d51fXLqDyKGCI/tV7BP7VgfzXEtRnICqtXYHMo1UH0zaSK6mhEg7wUrQBoTutt0VwVy8uYuYRuy40OwM6jvkCvPYuNscncFFSRhxNq9bE4leznUyTrBBE+RiaqyyuaMxGisRUTXNUWK4WrW5uuWJ/HMkcgRPiIgVNBjpWvtjf7Ub4G1qUWHsdXGa11egPITPceZjlM1fMjpAR2l/nP/VKMZWO1ZSu8NdiJUr4sIHvtVJ+GPUe5XW4mOtj71ZY/E3FtkpbFwiOxME6iY0/yKrQtjY8Bz68U3Oe4WAvQOjdwthbDMuUm2pK9xI21A+lb0YAYKNjqht1qrKu003iPgbyP0oKF5BbwRCAIYn4mbtNHhVUubu73UqeU2A31QcOtC41wkhxbOUEjnufUV2bYGjbNqumuBJO9aKwt2CDlPwESD3eBqDsg85ufPxU7H5WEclC47aKISvI6nlH+fvWnhoWnfYrHxk7gO6sDiznadBuZGvgK2o46aFVY5zAfFMiwQAY0O3+HfakZAApO0BPkt7/0w4Ucr3iRlY5QAdZG8+49zXj+N4rJNlA1C2cFCJBmOy2y4c9YWZ4WIA7u+sfA9sZDLlWviJIRAIfVYXpHwu1fxOa2xIy9s/7xoNYjb6V7PAZmQ/zCl5PFyt7T+IrPYzo7cT7si4NjEyvzQI51cbiRVLjLmNlW3C+CW7QBLMbhPxxoOUAwQKzZ5JXjUadFIct6FP8AGuH57TBnkATMa6GRtHntXeFLGd0irUUhcDmBulhrZhira5dParrTlsFdPFgObzSntrl1if1jX+lcF9hMWx1q76EWyHuDeAJ051kcWJdGAOqstOZ4d4LU8U4QuKtncXFByNMDvynz2rOwfFHYeSpNjurJgDxbdwsLbsZVYEdqCP6j3FejklEhGU6LMcTns/FbPoXjLXV5EENCs4ggZoCmPDs1hcQjka7M/bWvL8K0cO5urQrXEjMd9ZgH21rOzZhTwpq1sJLeDE9pZAYQB3ADblOppSyZGgD8/NF2xtnVTeJWQ9tgeZEAjnIilFnikDwfyiu5A17C1QcDgYQLrlQZY8BoJ7zFW3SF7r5qER0E5bKpoXEEwoYwflEnWoZInPdeXzUrHADdek8F+4tfIPpWzhhULfILtTanQm8R8DeR+lCCvKrzkWuzuYA8zp+9QMjBf3uX0VB0pa3MOaHguFNtCvezHXmdpPt+td4l4kdmHQLmJpYC081G4zxcWVltFmPHX/P0qSDD5yVC6d4cAxVnG+Ng2iNDmHZ8SRp6VpYaEh1hZz5TK7IR5rP4fhwVMxBJIAC/7iRFWjIQ7K0JuldM7KE5cwt3KdYG8FRIPMD6g1wY2E67lTMw/cz9Pim+D8UvYYXMrEZ47AO57z3edZ2L4b+4kDjyVuHEZQWR+89FqeEWjdTM5Yk8u71qCZjYXZRyVaJ7pOZVzcspbTuA5AE/pUbZXPKlexsYtQhdd2K2zkyDMe4nkGjYGrbQxjLfrf5oquZ7303SvzVNXr5YBkOVs0FTtpuG/r5VG8NYCH6j82XbXlxsaJviOK035SarYRxmdmaU8QcgoqhwtyzcuNbKrLKCCROwk5Dy/t73nyOzd69Pio2xuDLbz+Ct8F0ds7m2p8CNKqz4nN3WqeFjxq4q04fgksk5EVA2hI0mO+edYuJfZGd1q/FY2ClYQwWkQcwMfQj2mquJiDmtLddFLA4gm+qqeL9GM5e5bhWIzAAaltT5QatYXH9jTJNtvd/S4mwnad5qzOHxdztqCbZICnSYgnbu7q3nQRZBI0ZhfqszO5rspVt0ex6KRbZyXdzBOpMKPiPLw8qyMVDJKTI1ugA+au4dwaKJWmv4oKImoYWXyViR9c1GfEnTXn/f9qlMYUYei+0ZMzk9kanyP+CojHnIACma/KCVnelGLJAbKhExLAGJ5a7T3+FauBjBsFxVKZ5J2XsfQqfsGFnfqU+gqY7rQg1jb5BXVJSpvE/A3yn6UJHZeKWuMW7zi0rgFCjHbWCDlHtUxw5awmtSCPVYxlst6fZXj4gAHXx/r9aoRso0rcsgLV530q4wl65A+FSe7fb9q9BhMOYm07mqbcziXjS9vJQMDcUGWOg1ieXh9au5aBpVsQHHutCnWOLrqFbN3d//ABqN8QebGijbG+M2QuxfHFNsrMMdNfoDSZHR1VzvuAaBpzVQmLVSCx0nad4rp1qYxZmlraulq+E9NApVGQAExOYaDmdqzZ8AHgus2omB0INUQFYYzpWpMIsiDrPtUcHDL1JUMmKJ0ApVeB6QZC7PpnAnu0BiKsT4UuDWt5KKPMHGuanf6ksK4gZiM0nntOvlVJ8TnWwoDwCCoPHcWApZWGx05eFRYHCPjzfBSySNlc0D3rP8GwV6+4eyJykHNoFU77k7eFdvljibUztT6kK+GnKWga/m69MTrSiQURxGfSR45fWscOizEmy3kui19ACgUzi8S6DtKrjnk39Bz96lGGil9k15qJ0r2e0AR4IlxYMZCMswQfiEwyz3GDVcwCFp7Tcelf7Una5iMm3xUy9jAgmdgT7VSjhbi5AwczorT5exbm6LzzhvCr+JllKgSTmbSZ15V7LEYuDh7A0jyAHL5LNZEJ3aanmb2KpOIXWt3WVn7SGJnmNfcVwyRkozRjQhSCLSq1VpjukfWIiqxDDVjPdtHrUUOE7ORzibB28lw5pLdQi4Z0iYEC4c3dtGvfHIV1Jgw/2UrLBpsrPDdMLUEPKgGJ3U+cVWfgHgghTNLqpQeK4sXFfK4YHUa+tTxxdnVhQB5zWvfOhTzgMKe+yh/wC0VG4U4hasAqNo8Fd1ypV1CE0MMn5F9hRaVBF1K/lHsKEUEH2VPyL/ACinZRS77Kn5F/lFFlFBd9lT8i/yiiyigu+yp+Rf5RRZRQXfZU/Iv8oosooLvsqfkX+UUWU6S/Zk/IvsKLKVBd9mT8i/yiiyigu+zp+VfYUkUF32ZPyL7CnZRQSrYUbKo9BXNBNL1S9w9hRQQu6pfyj2FNKgk6hfyr7ChFBd1K/lHsKVAJ0uFhfyr7Cmdd0qQnCp+Rf5RQmu+yp+Rf5RQil32VPyL/KKELvsqfkX+UUIXfZU/Iv8ooQnVUAQBA7qEJa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6742" name="Picture 6" descr="http://img-fotki.yandex.ru/get/6425/17308394.22e/0_8c4fb_4e0a848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0"/>
            <a:ext cx="3168352" cy="4168884"/>
          </a:xfrm>
          <a:prstGeom prst="rect">
            <a:avLst/>
          </a:prstGeom>
          <a:noFill/>
        </p:spPr>
      </p:pic>
      <p:pic>
        <p:nvPicPr>
          <p:cNvPr id="116744" name="Picture 8" descr="http://bookz.ru/pics/5549627bf6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"/>
            <a:ext cx="3096344" cy="4221088"/>
          </a:xfrm>
          <a:prstGeom prst="rect">
            <a:avLst/>
          </a:prstGeom>
          <a:noFill/>
        </p:spPr>
      </p:pic>
      <p:pic>
        <p:nvPicPr>
          <p:cNvPr id="116748" name="Picture 12" descr="http://ds8-okulovskiy.caduk.ru/images/p18_fantazery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15816" cy="42210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79912" y="908720"/>
            <a:ext cx="1368152" cy="2160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60648"/>
            <a:ext cx="1008112" cy="216024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2411760" y="4581128"/>
            <a:ext cx="4824536" cy="1472327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</a:rPr>
              <a:t>АВТОР?</a:t>
            </a:r>
            <a:endParaRPr lang="ru-RU" sz="6600" dirty="0"/>
          </a:p>
        </p:txBody>
      </p:sp>
    </p:spTree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6" name="Picture 2" descr="http://www.blueenot.ru/images/3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3851920" y="332656"/>
            <a:ext cx="5076056" cy="620119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М. Горький советовал: </a:t>
            </a:r>
          </a:p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“Надо учиться языку,</a:t>
            </a:r>
          </a:p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надо расширять свой ….</a:t>
            </a:r>
            <a:r>
              <a:rPr lang="ru-RU" sz="4000" b="1" dirty="0" smtClean="0">
                <a:solidFill>
                  <a:srgbClr val="FF0000"/>
                </a:solidFill>
              </a:rPr>
              <a:t> ?</a:t>
            </a:r>
          </a:p>
          <a:p>
            <a:endParaRPr lang="ru-RU" sz="36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98306" name="Picture 2" descr="http://shoyher.narod.ru/izbrmysl/gorkij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851920" cy="4754464"/>
          </a:xfrm>
          <a:prstGeom prst="rect">
            <a:avLst/>
          </a:prstGeom>
          <a:noFill/>
        </p:spPr>
      </p:pic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http://pics.livejournal.com/el_nikit/pic/000d3fyy/s320x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680520" cy="3510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://pics.livejournal.com/el_nikit/pic/000d6gds/s320x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811444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9574" name="Picture 6" descr="http://rasskajem.ru/wp-content/uploads/2013/12/Moroz-Ivanovich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96952"/>
            <a:ext cx="2736304" cy="3420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64704"/>
            <a:ext cx="8676402" cy="503045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Эзоп, Лафонтен,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А. Сумароков, И. Крылов,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С. Михалков.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Что объединяет 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этих писателей?</a:t>
            </a:r>
            <a:endParaRPr lang="ru-RU" sz="4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463"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ehistory.ru/img_lib2/2012/09/1347054071_26f3.jpg"/>
          <p:cNvPicPr>
            <a:picLocks noChangeAspect="1" noChangeArrowheads="1"/>
          </p:cNvPicPr>
          <p:nvPr/>
        </p:nvPicPr>
        <p:blipFill>
          <a:blip r:embed="rId2" cstate="print">
            <a:lum bright="24000" contrast="27000"/>
          </a:blip>
          <a:srcRect/>
          <a:stretch>
            <a:fillRect/>
          </a:stretch>
        </p:blipFill>
        <p:spPr bwMode="auto">
          <a:xfrm>
            <a:off x="1907704" y="0"/>
            <a:ext cx="5232762" cy="32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Скажи-ка, дядя, ведь не даром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Москва, спаленная пожаром,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Французу отдана?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45224"/>
            <a:ext cx="8019597" cy="1104245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НАЗВАНИЕ ПРОИЗВЕДЕНИЯ?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604"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48694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Училась в гимназии и одновременно в балетной школе. Затем поступила в хореографическое училище и после его окончания в </a:t>
            </a:r>
            <a:r>
              <a:rPr lang="ru-RU" sz="4000" b="1" dirty="0" smtClean="0">
                <a:solidFill>
                  <a:srgbClr val="FF0000"/>
                </a:solidFill>
                <a:hlinkClick r:id="rId2" tooltip="1924 год"/>
              </a:rPr>
              <a:t>1924 году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 в балетную труппу, где работала около года…</a:t>
            </a:r>
            <a:endParaRPr lang="ru-RU" sz="4000" b="1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2627784" y="188640"/>
            <a:ext cx="4248472" cy="1104245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  ОНА?</a:t>
            </a:r>
            <a:endParaRPr lang="ru-RU" sz="4800" dirty="0">
              <a:ln w="1143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712"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sib.fm/content/p/2638/i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05" y="188640"/>
            <a:ext cx="8778483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517232"/>
            <a:ext cx="6331851" cy="1104245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  ПАМЯТНИКА 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3463"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5954" name="Picture 2" descr="http://mults.info/screen/umka_ishet_druga.jpg"/>
          <p:cNvPicPr>
            <a:picLocks noChangeAspect="1" noChangeArrowheads="1"/>
          </p:cNvPicPr>
          <p:nvPr/>
        </p:nvPicPr>
        <p:blipFill>
          <a:blip r:embed="rId2" cstate="print"/>
          <a:srcRect r="3939"/>
          <a:stretch>
            <a:fillRect/>
          </a:stretch>
        </p:blipFill>
        <p:spPr bwMode="auto">
          <a:xfrm>
            <a:off x="323528" y="260648"/>
            <a:ext cx="8496944" cy="6231092"/>
          </a:xfrm>
          <a:prstGeom prst="rect">
            <a:avLst/>
          </a:prstGeom>
          <a:noFill/>
        </p:spPr>
      </p:pic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496944" cy="590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   </a:t>
            </a:r>
            <a:r>
              <a:rPr lang="ru-RU" sz="5400" b="1" dirty="0" smtClean="0">
                <a:solidFill>
                  <a:srgbClr val="800000"/>
                </a:solidFill>
              </a:rPr>
              <a:t>«Вовремя прочитанная книга - огромная удача. Она способна изменить жизнь, как не изменит ее лучший друг или наставник». </a:t>
            </a:r>
            <a:br>
              <a:rPr lang="ru-RU" sz="5400" b="1" dirty="0" smtClean="0">
                <a:solidFill>
                  <a:srgbClr val="800000"/>
                </a:solidFill>
              </a:rPr>
            </a:br>
            <a:r>
              <a:rPr lang="ru-RU" sz="5400" b="1" dirty="0" smtClean="0">
                <a:solidFill>
                  <a:srgbClr val="800000"/>
                </a:solidFill>
              </a:rPr>
              <a:t>Павленко П.А.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412776"/>
            <a:ext cx="230425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?</a:t>
            </a:r>
            <a:endParaRPr lang="ru-RU" sz="6600" dirty="0"/>
          </a:p>
        </p:txBody>
      </p:sp>
    </p:spTree>
  </p:cSld>
  <p:clrMapOvr>
    <a:masterClrMapping/>
  </p:clrMapOvr>
  <p:transition advTm="338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7000" contrast="-11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ИГРА НАЧАЛАСЬ!</a:t>
            </a:r>
          </a:p>
          <a:p>
            <a:pPr algn="ctr"/>
            <a:endParaRPr lang="ru-RU" sz="72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ВСЕМ УДАЧИ!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32656"/>
            <a:ext cx="8533456" cy="621766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4400" b="1" dirty="0" smtClean="0"/>
              <a:t> </a:t>
            </a:r>
            <a:r>
              <a:rPr lang="ru-RU" sz="4800" b="1" u="sng" dirty="0" smtClean="0">
                <a:solidFill>
                  <a:schemeClr val="accent2">
                    <a:lumMod val="50000"/>
                  </a:schemeClr>
                </a:solidFill>
              </a:rPr>
              <a:t>Литературный приём,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состоящий в том, что животные, неодушевленные предметы, явления природы наделяются человеческими способностями и свойствами: даром речи, чувствами и мыслями.</a:t>
            </a:r>
            <a:endParaRPr lang="ru-RU" sz="4400" b="1" dirty="0"/>
          </a:p>
        </p:txBody>
      </p:sp>
    </p:spTree>
  </p:cSld>
  <p:clrMapOvr>
    <a:masterClrMapping/>
  </p:clrMapOvr>
  <p:transition advTm="3448"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img-fotki.yandex.ru/get/6427/138595918.1a/0_a2a31_24b1822e_L.jpg"/>
          <p:cNvPicPr>
            <a:picLocks noChangeAspect="1" noChangeArrowheads="1"/>
          </p:cNvPicPr>
          <p:nvPr/>
        </p:nvPicPr>
        <p:blipFill>
          <a:blip r:embed="rId2" cstate="print"/>
          <a:srcRect t="6957"/>
          <a:stretch>
            <a:fillRect/>
          </a:stretch>
        </p:blipFill>
        <p:spPr bwMode="auto">
          <a:xfrm rot="20913897">
            <a:off x="418105" y="438992"/>
            <a:ext cx="2977672" cy="4515943"/>
          </a:xfrm>
          <a:prstGeom prst="rect">
            <a:avLst/>
          </a:prstGeom>
          <a:noFill/>
        </p:spPr>
      </p:pic>
      <p:pic>
        <p:nvPicPr>
          <p:cNvPr id="139268" name="Picture 4" descr="http://img0.liveinternet.ru/images/attach/c/3/83/357/83357128_162454.jpg"/>
          <p:cNvPicPr>
            <a:picLocks noChangeAspect="1" noChangeArrowheads="1"/>
          </p:cNvPicPr>
          <p:nvPr/>
        </p:nvPicPr>
        <p:blipFill>
          <a:blip r:embed="rId3" cstate="print"/>
          <a:srcRect l="16283" t="14682" r="16260" b="9811"/>
          <a:stretch>
            <a:fillRect/>
          </a:stretch>
        </p:blipFill>
        <p:spPr bwMode="auto">
          <a:xfrm>
            <a:off x="3059832" y="260648"/>
            <a:ext cx="3132348" cy="3888432"/>
          </a:xfrm>
          <a:prstGeom prst="rect">
            <a:avLst/>
          </a:prstGeom>
          <a:noFill/>
        </p:spPr>
      </p:pic>
      <p:pic>
        <p:nvPicPr>
          <p:cNvPr id="139270" name="Picture 6" descr="http://kinofilms.tv/images/films/43/42875/pict/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6613">
            <a:off x="5993753" y="664832"/>
            <a:ext cx="3066086" cy="41935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5085184"/>
            <a:ext cx="4464496" cy="134963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5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ЖАНР?</a:t>
            </a:r>
            <a:endParaRPr lang="ru-RU" sz="6000" b="1" dirty="0">
              <a:ln w="900" cmpd="sng">
                <a:solidFill>
                  <a:schemeClr val="accent5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russian7.ru/wp-content/uploads/2012/12/%D0%B8%D0%BB%D0%BB%D1%8E%D1%81%D1%82%D1%80%D0%B0%D1%86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04"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сапоги-скороходы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сапоги-скороходы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сапоги-скороходы сказ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2829298"/>
          </a:xfrm>
          <a:prstGeom prst="rect">
            <a:avLst/>
          </a:prstGeom>
          <a:noFill/>
        </p:spPr>
      </p:pic>
      <p:pic>
        <p:nvPicPr>
          <p:cNvPr id="1032" name="Picture 8" descr="http://www.varvar.ru/arhiv/gallery/russian/vasnetsov_v_m/images/vasnetsov-kover-samo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277305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1034" name="Picture 10" descr="http://www.e-reading.link/illustrations/96/96772-i_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7"/>
            <a:ext cx="4644008" cy="407707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8025" y="3645024"/>
            <a:ext cx="4355975" cy="1595021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</a:rPr>
              <a:t>ГУСЛИ - ?</a:t>
            </a:r>
            <a:endParaRPr lang="ru-RU" sz="7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Tm="3572"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5586" name="Picture 2" descr="http://www.old.sertification.net/news/Chukovsky/ris/6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Зима недаром злится,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Прошла ее пора -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Весна в окно стучится 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И гонит со двора. 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АВТОР- 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ezformata.ru/content/Images/000/000/537/image537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3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catherine.spb.ru/images/uploads/book.jpg"/>
          <p:cNvPicPr>
            <a:picLocks noChangeAspect="1" noChangeArrowheads="1"/>
          </p:cNvPicPr>
          <p:nvPr/>
        </p:nvPicPr>
        <p:blipFill>
          <a:blip r:embed="rId2" cstate="print"/>
          <a:srcRect t="6957"/>
          <a:stretch>
            <a:fillRect/>
          </a:stretch>
        </p:blipFill>
        <p:spPr bwMode="auto">
          <a:xfrm rot="21142328">
            <a:off x="261780" y="809317"/>
            <a:ext cx="2720340" cy="412567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204804" name="Picture 4" descr="http://www.knor.ru/shop/picturb/1043046.jpg"/>
          <p:cNvPicPr>
            <a:picLocks noChangeAspect="1" noChangeArrowheads="1"/>
          </p:cNvPicPr>
          <p:nvPr/>
        </p:nvPicPr>
        <p:blipFill>
          <a:blip r:embed="rId3" cstate="print"/>
          <a:srcRect t="6780"/>
          <a:stretch>
            <a:fillRect/>
          </a:stretch>
        </p:blipFill>
        <p:spPr bwMode="auto">
          <a:xfrm rot="382981">
            <a:off x="6259875" y="972980"/>
            <a:ext cx="2672257" cy="39604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4806" name="Picture 6" descr="http://fs173.www.ex.ua/show/25642009/25642009.jpg?1600"/>
          <p:cNvPicPr>
            <a:picLocks noChangeAspect="1" noChangeArrowheads="1"/>
          </p:cNvPicPr>
          <p:nvPr/>
        </p:nvPicPr>
        <p:blipFill>
          <a:blip r:embed="rId4" cstate="print"/>
          <a:srcRect t="6371"/>
          <a:stretch>
            <a:fillRect/>
          </a:stretch>
        </p:blipFill>
        <p:spPr bwMode="auto">
          <a:xfrm>
            <a:off x="2987824" y="260648"/>
            <a:ext cx="3132471" cy="4176464"/>
          </a:xfrm>
          <a:prstGeom prst="rect">
            <a:avLst/>
          </a:prstGeom>
          <a:noFill/>
          <a:ln>
            <a:solidFill>
              <a:srgbClr val="00359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55776" y="4869160"/>
            <a:ext cx="4029046" cy="1595021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АВТОР  ?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620"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http://www.murzilka.org/upload/information_system_17/3/7/5/item_3756/information_items_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4798"/>
            <a:ext cx="4392488" cy="63132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7488832" cy="1377494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Настоящая фамилия ?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728"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www.stihi.ru/photos/kristya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2312"/>
            <a:ext cx="6264696" cy="6447048"/>
          </a:xfrm>
          <a:prstGeom prst="rect">
            <a:avLst/>
          </a:prstGeom>
          <a:noFill/>
          <a:ln w="57150" cmpd="thinThick">
            <a:solidFill>
              <a:srgbClr val="800000"/>
            </a:solidFill>
          </a:ln>
        </p:spPr>
      </p:pic>
    </p:spTree>
  </p:cSld>
  <p:clrMapOvr>
    <a:masterClrMapping/>
  </p:clrMapOvr>
  <p:transition advTm="4134"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fairyroom.ru/wp-content/uploads/2015/02/pp0196.jpg"/>
          <p:cNvPicPr>
            <a:picLocks noChangeAspect="1" noChangeArrowheads="1"/>
          </p:cNvPicPr>
          <p:nvPr/>
        </p:nvPicPr>
        <p:blipFill>
          <a:blip r:embed="rId2" cstate="print"/>
          <a:srcRect l="15249" r="16298"/>
          <a:stretch>
            <a:fillRect/>
          </a:stretch>
        </p:blipFill>
        <p:spPr bwMode="auto">
          <a:xfrm rot="20291305">
            <a:off x="453911" y="982914"/>
            <a:ext cx="2513866" cy="2927654"/>
          </a:xfrm>
          <a:prstGeom prst="rect">
            <a:avLst/>
          </a:prstGeom>
          <a:noFill/>
        </p:spPr>
      </p:pic>
      <p:pic>
        <p:nvPicPr>
          <p:cNvPr id="40964" name="Picture 4" descr="https://img-fotki.yandex.ru/get/15589/157060903.28e/0_15d929_7d9195f0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2174">
            <a:off x="5169000" y="552525"/>
            <a:ext cx="3605892" cy="2736304"/>
          </a:xfrm>
          <a:prstGeom prst="rect">
            <a:avLst/>
          </a:prstGeom>
          <a:noFill/>
        </p:spPr>
      </p:pic>
      <p:pic>
        <p:nvPicPr>
          <p:cNvPr id="40966" name="Picture 6" descr="http://images.myshared.ru/524342/slide_19.jpg"/>
          <p:cNvPicPr>
            <a:picLocks noChangeAspect="1" noChangeArrowheads="1"/>
          </p:cNvPicPr>
          <p:nvPr/>
        </p:nvPicPr>
        <p:blipFill>
          <a:blip r:embed="rId4" cstate="print"/>
          <a:srcRect l="51974" t="7120" r="10226" b="29810"/>
          <a:stretch>
            <a:fillRect/>
          </a:stretch>
        </p:blipFill>
        <p:spPr bwMode="auto">
          <a:xfrm rot="1380607">
            <a:off x="6020800" y="3236351"/>
            <a:ext cx="2592288" cy="3244049"/>
          </a:xfrm>
          <a:prstGeom prst="rect">
            <a:avLst/>
          </a:prstGeom>
          <a:noFill/>
        </p:spPr>
      </p:pic>
      <p:sp>
        <p:nvSpPr>
          <p:cNvPr id="40970" name="AutoShape 10" descr="Картинки по запросу художник иллюстратор васнец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2" name="AutoShape 12" descr="Картинки по запросу художник иллюстратор васнец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4" descr="http://cs317917.vk.me/v317917382/69bd/uKGmKqkue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1420">
            <a:off x="170761" y="4397082"/>
            <a:ext cx="3048000" cy="2209801"/>
          </a:xfrm>
          <a:prstGeom prst="rect">
            <a:avLst/>
          </a:prstGeom>
          <a:noFill/>
        </p:spPr>
      </p:pic>
      <p:pic>
        <p:nvPicPr>
          <p:cNvPr id="12" name="Picture 8" descr="http://www.fairyroom.ru/wp-content/uploads/2012/03/Vas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628800"/>
            <a:ext cx="4032448" cy="504862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1594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ВЫДАЮЩИЙСЯ ХУДОЖНИК-ИЛЛЮСТРАТОР?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76" name="Picture 16" descr="http://www.palitra.co/wp-content/uploads/2012/08/img-axX8L1.jpg"/>
          <p:cNvPicPr>
            <a:picLocks noChangeAspect="1" noChangeArrowheads="1"/>
          </p:cNvPicPr>
          <p:nvPr/>
        </p:nvPicPr>
        <p:blipFill>
          <a:blip r:embed="rId7" cstate="print"/>
          <a:srcRect t="39307" b="24193"/>
          <a:stretch>
            <a:fillRect/>
          </a:stretch>
        </p:blipFill>
        <p:spPr bwMode="auto">
          <a:xfrm>
            <a:off x="3203848" y="692696"/>
            <a:ext cx="1800199" cy="936104"/>
          </a:xfrm>
          <a:prstGeom prst="rect">
            <a:avLst/>
          </a:prstGeom>
          <a:noFill/>
        </p:spPr>
      </p:pic>
    </p:spTree>
  </p:cSld>
  <p:clrMapOvr>
    <a:masterClrMapping/>
  </p:clrMapOvr>
  <p:transition advTm="388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sledopit.zouo.ru/assets/images/oformlenie/ogn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246" y="0"/>
            <a:ext cx="927224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http://skazki-volkova.ru/images/big/1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8808"/>
            <a:ext cx="5112568" cy="64005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4437112"/>
            <a:ext cx="129614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4176464" cy="1022449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АВТОР 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478"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2" name="Picture 8" descr="http://mirknig.com/uploads/posts/2009-10/1255633434_vstraneneviuchennihuro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040560" cy="504056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prstDash val="sysDot"/>
          </a:ln>
        </p:spPr>
      </p:pic>
      <p:sp>
        <p:nvSpPr>
          <p:cNvPr id="8" name="TextBox 7"/>
          <p:cNvSpPr txBox="1"/>
          <p:nvPr/>
        </p:nvSpPr>
        <p:spPr>
          <a:xfrm>
            <a:off x="1979712" y="188640"/>
            <a:ext cx="5313797" cy="110424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ГЛАВНЫЙ ГЕРОЙ ?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698"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hameleons.com/uploads/posts/2011-05/1306312840_happy_birthday_baby_rus_500.jpg"/>
          <p:cNvPicPr>
            <a:picLocks noChangeAspect="1" noChangeArrowheads="1"/>
          </p:cNvPicPr>
          <p:nvPr/>
        </p:nvPicPr>
        <p:blipFill>
          <a:blip r:embed="rId2" cstate="print">
            <a:lum bright="6000" contrast="4000"/>
          </a:blip>
          <a:srcRect b="68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124744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Игра закончилась!</a:t>
            </a:r>
          </a:p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Спасибо участникам!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Tm="1065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j.livelib.ru/boocover/1000193315/l/013e/Vrednye_sovety.jpg"/>
          <p:cNvPicPr>
            <a:picLocks noChangeAspect="1" noChangeArrowheads="1"/>
          </p:cNvPicPr>
          <p:nvPr/>
        </p:nvPicPr>
        <p:blipFill>
          <a:blip r:embed="rId2" cstate="print"/>
          <a:srcRect t="11955"/>
          <a:stretch>
            <a:fillRect/>
          </a:stretch>
        </p:blipFill>
        <p:spPr bwMode="auto">
          <a:xfrm>
            <a:off x="899592" y="188368"/>
            <a:ext cx="5544616" cy="64195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327113">
            <a:off x="5652120" y="2564904"/>
            <a:ext cx="3032062" cy="1349633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АВТОР?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651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3</a:t>
            </a:r>
          </a:p>
        </p:txBody>
      </p:sp>
    </p:spTree>
  </p:cSld>
  <p:clrMapOvr>
    <a:masterClrMapping/>
  </p:clrMapOvr>
  <p:transition advTm="273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sib.fm/content/p/2638/i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05" y="188640"/>
            <a:ext cx="8778483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85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Картинки по запросу чук и г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0" name="AutoShape 4" descr="Картинки по запросу чук и г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822" name="Picture 6" descr="http://j.livelib.ru/boocover/1000155719/l/f0ba/Chuk_i_G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040560" cy="6315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6" y="1484785"/>
            <a:ext cx="165618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intelkot.ru/upload/12165.jpg"/>
          <p:cNvPicPr>
            <a:picLocks noChangeAspect="1" noChangeArrowheads="1"/>
          </p:cNvPicPr>
          <p:nvPr/>
        </p:nvPicPr>
        <p:blipFill>
          <a:blip r:embed="rId2" cstate="print"/>
          <a:srcRect l="6396" t="9615" r="8323"/>
          <a:stretch>
            <a:fillRect/>
          </a:stretch>
        </p:blipFill>
        <p:spPr bwMode="auto">
          <a:xfrm rot="20859790">
            <a:off x="328295" y="3049555"/>
            <a:ext cx="2880320" cy="3384376"/>
          </a:xfrm>
          <a:prstGeom prst="rect">
            <a:avLst/>
          </a:prstGeom>
          <a:noFill/>
        </p:spPr>
      </p:pic>
      <p:pic>
        <p:nvPicPr>
          <p:cNvPr id="41988" name="Picture 4" descr="http://img-fotki.yandex.ru/get/1/311695.9c/0_5f0a0_21e9af88_XL.jpg"/>
          <p:cNvPicPr>
            <a:picLocks noChangeAspect="1" noChangeArrowheads="1"/>
          </p:cNvPicPr>
          <p:nvPr/>
        </p:nvPicPr>
        <p:blipFill>
          <a:blip r:embed="rId3" cstate="print"/>
          <a:srcRect t="11229"/>
          <a:stretch>
            <a:fillRect/>
          </a:stretch>
        </p:blipFill>
        <p:spPr bwMode="auto">
          <a:xfrm>
            <a:off x="3203848" y="1700808"/>
            <a:ext cx="2736304" cy="3605254"/>
          </a:xfrm>
          <a:prstGeom prst="rect">
            <a:avLst/>
          </a:prstGeom>
          <a:noFill/>
        </p:spPr>
      </p:pic>
      <p:pic>
        <p:nvPicPr>
          <p:cNvPr id="41990" name="Picture 6" descr="http://forimbook.ru/imagis/volchishko-charushin--126415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8590">
            <a:off x="6361551" y="2934184"/>
            <a:ext cx="2857500" cy="3143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148675">
            <a:off x="6443041" y="5296991"/>
            <a:ext cx="2232248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88640"/>
            <a:ext cx="3032062" cy="1349633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АВТОР?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1992" name="Picture 8" descr="http://i.livelib.ru/boocover/1000447776/l/5f13/E_Charushin__Medvezhata.jpg"/>
          <p:cNvPicPr>
            <a:picLocks noChangeAspect="1" noChangeArrowheads="1"/>
          </p:cNvPicPr>
          <p:nvPr/>
        </p:nvPicPr>
        <p:blipFill>
          <a:blip r:embed="rId6" cstate="print"/>
          <a:srcRect t="18549"/>
          <a:stretch>
            <a:fillRect/>
          </a:stretch>
        </p:blipFill>
        <p:spPr bwMode="auto">
          <a:xfrm rot="21304247">
            <a:off x="916673" y="348747"/>
            <a:ext cx="2143840" cy="2165913"/>
          </a:xfrm>
          <a:prstGeom prst="rect">
            <a:avLst/>
          </a:prstGeom>
          <a:noFill/>
        </p:spPr>
      </p:pic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sib.fm/content/p/2638/i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05" y="188640"/>
            <a:ext cx="8778483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49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Картинки по запросу чук и г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0" name="AutoShape 4" descr="Картинки по запросу чук и г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822" name="Picture 6" descr="http://j.livelib.ru/boocover/1000155719/l/f0ba/Chuk_i_G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040560" cy="6315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6" y="1484785"/>
            <a:ext cx="165618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57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intelkot.ru/upload/12165.jpg"/>
          <p:cNvPicPr>
            <a:picLocks noChangeAspect="1" noChangeArrowheads="1"/>
          </p:cNvPicPr>
          <p:nvPr/>
        </p:nvPicPr>
        <p:blipFill>
          <a:blip r:embed="rId2" cstate="print"/>
          <a:srcRect l="6396" t="9615" r="8323"/>
          <a:stretch>
            <a:fillRect/>
          </a:stretch>
        </p:blipFill>
        <p:spPr bwMode="auto">
          <a:xfrm rot="20859790">
            <a:off x="328295" y="3049555"/>
            <a:ext cx="2880320" cy="3384376"/>
          </a:xfrm>
          <a:prstGeom prst="rect">
            <a:avLst/>
          </a:prstGeom>
          <a:noFill/>
        </p:spPr>
      </p:pic>
      <p:pic>
        <p:nvPicPr>
          <p:cNvPr id="41988" name="Picture 4" descr="http://img-fotki.yandex.ru/get/1/311695.9c/0_5f0a0_21e9af88_XL.jpg"/>
          <p:cNvPicPr>
            <a:picLocks noChangeAspect="1" noChangeArrowheads="1"/>
          </p:cNvPicPr>
          <p:nvPr/>
        </p:nvPicPr>
        <p:blipFill>
          <a:blip r:embed="rId3" cstate="print"/>
          <a:srcRect t="11229"/>
          <a:stretch>
            <a:fillRect/>
          </a:stretch>
        </p:blipFill>
        <p:spPr bwMode="auto">
          <a:xfrm>
            <a:off x="3203848" y="1700808"/>
            <a:ext cx="2736304" cy="3605254"/>
          </a:xfrm>
          <a:prstGeom prst="rect">
            <a:avLst/>
          </a:prstGeom>
          <a:noFill/>
        </p:spPr>
      </p:pic>
      <p:pic>
        <p:nvPicPr>
          <p:cNvPr id="41990" name="Picture 6" descr="http://forimbook.ru/imagis/volchishko-charushin--126415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8590">
            <a:off x="6361551" y="2934184"/>
            <a:ext cx="2857500" cy="3143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148675">
            <a:off x="6443041" y="5296991"/>
            <a:ext cx="2232248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88640"/>
            <a:ext cx="3032062" cy="1349633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АВТОР?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1992" name="Picture 8" descr="http://i.livelib.ru/boocover/1000447776/l/5f13/E_Charushin__Medvezhata.jpg"/>
          <p:cNvPicPr>
            <a:picLocks noChangeAspect="1" noChangeArrowheads="1"/>
          </p:cNvPicPr>
          <p:nvPr/>
        </p:nvPicPr>
        <p:blipFill>
          <a:blip r:embed="rId6" cstate="print"/>
          <a:srcRect t="18549"/>
          <a:stretch>
            <a:fillRect/>
          </a:stretch>
        </p:blipFill>
        <p:spPr bwMode="auto">
          <a:xfrm rot="21304247">
            <a:off x="916673" y="348747"/>
            <a:ext cx="2143840" cy="2165913"/>
          </a:xfrm>
          <a:prstGeom prst="rect">
            <a:avLst/>
          </a:prstGeom>
          <a:noFill/>
        </p:spPr>
      </p:pic>
    </p:spTree>
  </p:cSld>
  <p:clrMapOvr>
    <a:masterClrMapping/>
  </p:clrMapOvr>
  <p:transition advTm="380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РАУНД 1 </a:t>
            </a:r>
          </a:p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1</a:t>
            </a:r>
          </a:p>
        </p:txBody>
      </p:sp>
    </p:spTree>
  </p:cSld>
  <p:clrMapOvr>
    <a:masterClrMapping/>
  </p:clrMapOvr>
  <p:transition advTm="338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sib.fm/content/p/2638/i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05" y="188640"/>
            <a:ext cx="8778483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76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Картинки по запросу чук и г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820" name="AutoShape 4" descr="Картинки по запросу чук и г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4822" name="Picture 6" descr="http://j.livelib.ru/boocover/1000155719/l/f0ba/Chuk_i_G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040560" cy="6315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6" y="1484785"/>
            <a:ext cx="165618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99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intelkot.ru/upload/12165.jpg"/>
          <p:cNvPicPr>
            <a:picLocks noChangeAspect="1" noChangeArrowheads="1"/>
          </p:cNvPicPr>
          <p:nvPr/>
        </p:nvPicPr>
        <p:blipFill>
          <a:blip r:embed="rId2" cstate="print"/>
          <a:srcRect l="6396" t="9615" r="8323"/>
          <a:stretch>
            <a:fillRect/>
          </a:stretch>
        </p:blipFill>
        <p:spPr bwMode="auto">
          <a:xfrm rot="20859790">
            <a:off x="328295" y="3049555"/>
            <a:ext cx="2880320" cy="3384376"/>
          </a:xfrm>
          <a:prstGeom prst="rect">
            <a:avLst/>
          </a:prstGeom>
          <a:noFill/>
        </p:spPr>
      </p:pic>
      <p:pic>
        <p:nvPicPr>
          <p:cNvPr id="41988" name="Picture 4" descr="http://img-fotki.yandex.ru/get/1/311695.9c/0_5f0a0_21e9af88_XL.jpg"/>
          <p:cNvPicPr>
            <a:picLocks noChangeAspect="1" noChangeArrowheads="1"/>
          </p:cNvPicPr>
          <p:nvPr/>
        </p:nvPicPr>
        <p:blipFill>
          <a:blip r:embed="rId3" cstate="print"/>
          <a:srcRect t="11229"/>
          <a:stretch>
            <a:fillRect/>
          </a:stretch>
        </p:blipFill>
        <p:spPr bwMode="auto">
          <a:xfrm>
            <a:off x="3203848" y="1700808"/>
            <a:ext cx="2736304" cy="3605254"/>
          </a:xfrm>
          <a:prstGeom prst="rect">
            <a:avLst/>
          </a:prstGeom>
          <a:noFill/>
        </p:spPr>
      </p:pic>
      <p:pic>
        <p:nvPicPr>
          <p:cNvPr id="41990" name="Picture 6" descr="http://forimbook.ru/imagis/volchishko-charushin--126415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8590">
            <a:off x="6361551" y="2934184"/>
            <a:ext cx="2857500" cy="3143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148675">
            <a:off x="6443041" y="5296991"/>
            <a:ext cx="2232248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88640"/>
            <a:ext cx="3032062" cy="1349633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АВТОР?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1992" name="Picture 8" descr="http://i.livelib.ru/boocover/1000447776/l/5f13/E_Charushin__Medvezhata.jpg"/>
          <p:cNvPicPr>
            <a:picLocks noChangeAspect="1" noChangeArrowheads="1"/>
          </p:cNvPicPr>
          <p:nvPr/>
        </p:nvPicPr>
        <p:blipFill>
          <a:blip r:embed="rId6" cstate="print"/>
          <a:srcRect t="18549"/>
          <a:stretch>
            <a:fillRect/>
          </a:stretch>
        </p:blipFill>
        <p:spPr bwMode="auto">
          <a:xfrm rot="21304247">
            <a:off x="916673" y="348747"/>
            <a:ext cx="2143840" cy="2165913"/>
          </a:xfrm>
          <a:prstGeom prst="rect">
            <a:avLst/>
          </a:prstGeom>
          <a:noFill/>
        </p:spPr>
      </p:pic>
    </p:spTree>
  </p:cSld>
  <p:clrMapOvr>
    <a:masterClrMapping/>
  </p:clrMapOvr>
  <p:transition advTm="341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4</a:t>
            </a:r>
          </a:p>
        </p:txBody>
      </p:sp>
    </p:spTree>
  </p:cSld>
  <p:clrMapOvr>
    <a:masterClrMapping/>
  </p:clrMapOvr>
  <p:transition advTm="191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zhenskoe-mnenie.ru/upload/information_system_14/1/3/7/item_13778/information_items_13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00" y="188640"/>
            <a:ext cx="8756788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994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ЖАНР?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5112568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Васька слушает да ест.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воз и ныне там.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там хоть трава не расти.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Азбука — к мудрости ступенька.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Аппетит приходит во время еды.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Баба с возу — кобыле легче.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Бабушка надвое сказала.</a:t>
            </a:r>
          </a:p>
          <a:p>
            <a:endParaRPr lang="ru-RU" dirty="0"/>
          </a:p>
        </p:txBody>
      </p:sp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336600"/>
                </a:solidFill>
              </a:rPr>
              <a:t>"Охранять природу — значит охранять Родину"</a:t>
            </a:r>
            <a:r>
              <a:rPr lang="ru-RU" sz="7200" b="1" dirty="0" smtClean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055969" y="171322"/>
            <a:ext cx="3032062" cy="1349633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</a:rPr>
              <a:t>АВТОР?</a:t>
            </a:r>
            <a:endParaRPr lang="ru-RU" sz="6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advTm="352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zhenskoe-mnenie.ru/upload/information_system_14/1/3/7/item_13778/information_items_13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00" y="188640"/>
            <a:ext cx="8756788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62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ЖАНР?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5112568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Васька слушает да ест.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воз и ныне там.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там хоть трава не расти.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Азбука — к мудрости ступенька.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Аппетит приходит во время еды.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Баба с возу — кобыле легче.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Бабушка надвое сказала.</a:t>
            </a:r>
          </a:p>
          <a:p>
            <a:endParaRPr lang="ru-RU" dirty="0"/>
          </a:p>
        </p:txBody>
      </p:sp>
    </p:spTree>
  </p:cSld>
  <p:clrMapOvr>
    <a:masterClrMapping/>
  </p:clrMapOvr>
  <p:transition advTm="3712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336600"/>
                </a:solidFill>
              </a:rPr>
              <a:t>"Охранять природу — значит охранять Родину"</a:t>
            </a:r>
            <a:r>
              <a:rPr lang="ru-RU" sz="7200" b="1" dirty="0" smtClean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055969" y="171322"/>
            <a:ext cx="3032062" cy="1349633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</a:rPr>
              <a:t>АВТОР?</a:t>
            </a:r>
            <a:endParaRPr lang="ru-RU" sz="6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g-fotki.yandex.ru/get/4426/44617652.a8/0_67776_fd1937e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552"/>
            <a:ext cx="8640960" cy="6523808"/>
          </a:xfrm>
          <a:prstGeom prst="rect">
            <a:avLst/>
          </a:prstGeom>
          <a:noFill/>
        </p:spPr>
      </p:pic>
    </p:spTree>
  </p:cSld>
  <p:clrMapOvr>
    <a:masterClrMapping/>
  </p:clrMapOvr>
  <p:transition advTm="3541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zhenskoe-mnenie.ru/upload/information_system_14/1/3/7/item_13778/information_items_13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00" y="188640"/>
            <a:ext cx="8756788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57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ЖАНР?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5112568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Васька слушает да ест.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воз и ныне там.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 там хоть трава не расти.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Азбука — к мудрости ступенька.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Аппетит приходит во время еды.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Баба с возу — кобыле легче.</a:t>
            </a:r>
          </a:p>
          <a:p>
            <a:r>
              <a:rPr lang="ru-RU" sz="4700" b="1" dirty="0" smtClean="0">
                <a:ln>
                  <a:solidFill>
                    <a:srgbClr val="C00000"/>
                  </a:solidFill>
                </a:ln>
              </a:rPr>
              <a:t>Бабушка надвое сказала.</a:t>
            </a:r>
          </a:p>
          <a:p>
            <a:endParaRPr lang="ru-RU" dirty="0"/>
          </a:p>
        </p:txBody>
      </p:sp>
    </p:spTree>
  </p:cSld>
  <p:clrMapOvr>
    <a:masterClrMapping/>
  </p:clrMapOvr>
  <p:transition advTm="3432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336600"/>
                </a:solidFill>
              </a:rPr>
              <a:t>"Охранять природу — значит охранять Родину"</a:t>
            </a:r>
            <a:r>
              <a:rPr lang="ru-RU" sz="7200" b="1" dirty="0" smtClean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055969" y="171322"/>
            <a:ext cx="3032062" cy="1349633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</a:rPr>
              <a:t>АВТОР?</a:t>
            </a:r>
            <a:endParaRPr lang="ru-RU" sz="6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advTm="3759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5</a:t>
            </a:r>
          </a:p>
        </p:txBody>
      </p:sp>
    </p:spTree>
  </p:cSld>
  <p:clrMapOvr>
    <a:masterClrMapping/>
  </p:clrMapOvr>
  <p:transition advTm="2559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estival-zolotye-kupola.ru/files/images/pages/otobolske/to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1256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434661">
            <a:off x="3573662" y="4600216"/>
            <a:ext cx="2016224" cy="369332"/>
          </a:xfrm>
          <a:prstGeom prst="rect">
            <a:avLst/>
          </a:prstGeom>
          <a:blipFill>
            <a:blip r:embed="rId3" cstate="print">
              <a:lum bright="-47000" contrast="-51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3806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6" name="Picture 4" descr="http://content.foto.my.mail.ru/mail/fenina-aa/_blogs/i-5973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i017.radikal.ru/1011/8e/82a31919ccab.jpg"/>
          <p:cNvPicPr>
            <a:picLocks noChangeAspect="1" noChangeArrowheads="1"/>
          </p:cNvPicPr>
          <p:nvPr/>
        </p:nvPicPr>
        <p:blipFill>
          <a:blip r:embed="rId3" cstate="print"/>
          <a:srcRect l="6851" t="38587" r="55071" b="37221"/>
          <a:stretch>
            <a:fillRect/>
          </a:stretch>
        </p:blipFill>
        <p:spPr bwMode="auto">
          <a:xfrm>
            <a:off x="-1" y="3501008"/>
            <a:ext cx="7425825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844824"/>
            <a:ext cx="297004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3300"/>
                </a:solidFill>
              </a:rPr>
              <a:t>АВТОР?</a:t>
            </a:r>
            <a:endParaRPr lang="ru-RU" sz="6600" dirty="0"/>
          </a:p>
        </p:txBody>
      </p:sp>
    </p:spTree>
  </p:cSld>
  <p:clrMapOvr>
    <a:masterClrMapping/>
  </p:clrMapOvr>
  <p:transition advTm="3791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20" name="Picture 4" descr="http://files.school-collection.edu.ru/dlrstore/f449b65a-ae56-486d-8b05-8e9e4114fdfd/%5bLI5RK_7-02%5d_%5bIL_16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791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estival-zolotye-kupola.ru/files/images/pages/otobolske/to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1256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434661">
            <a:off x="3573662" y="4600216"/>
            <a:ext cx="2016224" cy="369332"/>
          </a:xfrm>
          <a:prstGeom prst="rect">
            <a:avLst/>
          </a:prstGeom>
          <a:blipFill>
            <a:blip r:embed="rId3" cstate="print">
              <a:lum bright="-47000" contrast="-51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3464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6" name="Picture 4" descr="http://content.foto.my.mail.ru/mail/fenina-aa/_blogs/i-5973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i017.radikal.ru/1011/8e/82a31919ccab.jpg"/>
          <p:cNvPicPr>
            <a:picLocks noChangeAspect="1" noChangeArrowheads="1"/>
          </p:cNvPicPr>
          <p:nvPr/>
        </p:nvPicPr>
        <p:blipFill>
          <a:blip r:embed="rId3" cstate="print"/>
          <a:srcRect l="6851" t="38587" r="55071" b="37221"/>
          <a:stretch>
            <a:fillRect/>
          </a:stretch>
        </p:blipFill>
        <p:spPr bwMode="auto">
          <a:xfrm>
            <a:off x="-1" y="3501008"/>
            <a:ext cx="7425825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844824"/>
            <a:ext cx="297004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3300"/>
                </a:solidFill>
              </a:rPr>
              <a:t>АВТОР?</a:t>
            </a:r>
            <a:endParaRPr lang="ru-RU" sz="6600" dirty="0"/>
          </a:p>
        </p:txBody>
      </p:sp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20" name="Picture 4" descr="http://files.school-collection.edu.ru/dlrstore/f449b65a-ae56-486d-8b05-8e9e4114fdfd/%5bLI5RK_7-02%5d_%5bIL_16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2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uchilk.bget.ru/wp-content/uploads/2015/01/%D0%94%D0%BE%D0%BA%D1%83%D0%BC%D0%B5%D0%BD%D1%82-%D0%BE%D0%BE.jpg"/>
          <p:cNvPicPr>
            <a:picLocks noChangeAspect="1" noChangeArrowheads="1"/>
          </p:cNvPicPr>
          <p:nvPr/>
        </p:nvPicPr>
        <p:blipFill>
          <a:blip r:embed="rId2" cstate="print">
            <a:lum bright="-26000"/>
          </a:blip>
          <a:srcRect b="25316"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estival-zolotye-kupola.ru/files/images/pages/otobolske/to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1256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434661">
            <a:off x="3573662" y="4600216"/>
            <a:ext cx="2016224" cy="369332"/>
          </a:xfrm>
          <a:prstGeom prst="rect">
            <a:avLst/>
          </a:prstGeom>
          <a:blipFill>
            <a:blip r:embed="rId3" cstate="print">
              <a:lum bright="-47000" contrast="-51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6" name="Picture 4" descr="http://content.foto.my.mail.ru/mail/fenina-aa/_blogs/i-5973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i017.radikal.ru/1011/8e/82a31919ccab.jpg"/>
          <p:cNvPicPr>
            <a:picLocks noChangeAspect="1" noChangeArrowheads="1"/>
          </p:cNvPicPr>
          <p:nvPr/>
        </p:nvPicPr>
        <p:blipFill>
          <a:blip r:embed="rId3" cstate="print"/>
          <a:srcRect l="6851" t="38587" r="55071" b="37221"/>
          <a:stretch>
            <a:fillRect/>
          </a:stretch>
        </p:blipFill>
        <p:spPr bwMode="auto">
          <a:xfrm>
            <a:off x="-1" y="3501008"/>
            <a:ext cx="7425825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844824"/>
            <a:ext cx="297004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3300"/>
                </a:solidFill>
              </a:rPr>
              <a:t>АВТОР?</a:t>
            </a:r>
            <a:endParaRPr lang="ru-RU" sz="6600" dirty="0"/>
          </a:p>
        </p:txBody>
      </p:sp>
    </p:spTree>
  </p:cSld>
  <p:clrMapOvr>
    <a:masterClrMapping/>
  </p:clrMapOvr>
  <p:transition advTm="3401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20" name="Picture 4" descr="http://files.school-collection.edu.ru/dlrstore/f449b65a-ae56-486d-8b05-8e9e4114fdfd/%5bLI5RK_7-02%5d_%5bIL_16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73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</a:t>
            </a: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6</a:t>
            </a:r>
            <a:endParaRPr lang="ru-RU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ransition advTm="2403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340768"/>
            <a:ext cx="36724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-скороговорки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-считалки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-дразнилки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-страшилки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-прибаутки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заклички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-небылицы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-загадки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-анекдоты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-народные песни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5328592" cy="1022449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Одним словом?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6" name="Picture 12" descr="http://www.ikirov.ru/files/1212/a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1340767"/>
            <a:ext cx="4788024" cy="5184577"/>
          </a:xfrm>
          <a:prstGeom prst="rect">
            <a:avLst/>
          </a:prstGeom>
          <a:noFill/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gamejulia.ru/images/i/fedoreno-go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i.livelib.ru/boocover/1000580048/l/1b85/Zolushka._Kniga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1551">
            <a:off x="376787" y="617622"/>
            <a:ext cx="3238942" cy="4064873"/>
          </a:xfrm>
          <a:prstGeom prst="rect">
            <a:avLst/>
          </a:prstGeom>
          <a:noFill/>
        </p:spPr>
      </p:pic>
      <p:pic>
        <p:nvPicPr>
          <p:cNvPr id="72710" name="Picture 6" descr="http://android-ebook.ru/uploads/posts/2013-11/1384534347_sharl-perro-kot-v-sapog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7133">
            <a:off x="5967641" y="449444"/>
            <a:ext cx="2795339" cy="3969381"/>
          </a:xfrm>
          <a:prstGeom prst="rect">
            <a:avLst/>
          </a:prstGeom>
          <a:noFill/>
        </p:spPr>
      </p:pic>
      <p:sp>
        <p:nvSpPr>
          <p:cNvPr id="72712" name="AutoShape 8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4" name="AutoShape 10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6" name="AutoShape 12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18" name="Picture 14" descr="http://j.livelib.ru/boocover/1000222831/l/013e/Krasnaya_Shapo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0648"/>
            <a:ext cx="2902623" cy="39330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77407">
            <a:off x="6814853" y="571316"/>
            <a:ext cx="1219640" cy="19577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1187624" y="4941168"/>
            <a:ext cx="7111070" cy="1472327"/>
          </a:xfrm>
          <a:prstGeom prst="bevel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   автора?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340768"/>
            <a:ext cx="36724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-скороговорки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-считалки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-дразнилки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-страшилки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-прибаутки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заклички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-небылицы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-загадки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-анекдоты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-народные песни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5328592" cy="1022449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Одним словом?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6" name="Picture 12" descr="http://www.ikirov.ru/files/1212/a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1340767"/>
            <a:ext cx="4788024" cy="5184577"/>
          </a:xfrm>
          <a:prstGeom prst="rect">
            <a:avLst/>
          </a:prstGeom>
          <a:noFill/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gamejulia.ru/images/i/fedoreno-go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682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i.livelib.ru/boocover/1000580048/l/1b85/Zolushka._Kniga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1551">
            <a:off x="376787" y="617622"/>
            <a:ext cx="3238942" cy="4064873"/>
          </a:xfrm>
          <a:prstGeom prst="rect">
            <a:avLst/>
          </a:prstGeom>
          <a:noFill/>
        </p:spPr>
      </p:pic>
      <p:pic>
        <p:nvPicPr>
          <p:cNvPr id="72710" name="Picture 6" descr="http://android-ebook.ru/uploads/posts/2013-11/1384534347_sharl-perro-kot-v-sapog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7133">
            <a:off x="5967641" y="449444"/>
            <a:ext cx="2795339" cy="3969381"/>
          </a:xfrm>
          <a:prstGeom prst="rect">
            <a:avLst/>
          </a:prstGeom>
          <a:noFill/>
        </p:spPr>
      </p:pic>
      <p:sp>
        <p:nvSpPr>
          <p:cNvPr id="72712" name="AutoShape 8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4" name="AutoShape 10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6" name="AutoShape 12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18" name="Picture 14" descr="http://j.livelib.ru/boocover/1000222831/l/013e/Krasnaya_Shapo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0648"/>
            <a:ext cx="2902623" cy="39330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77407">
            <a:off x="6814853" y="571316"/>
            <a:ext cx="1219640" cy="19577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1187624" y="4941168"/>
            <a:ext cx="7111070" cy="1472327"/>
          </a:xfrm>
          <a:prstGeom prst="bevel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   автора?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k-istine.ru/images/morals/hymn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08518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АВТОР ?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401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340768"/>
            <a:ext cx="36724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-скороговорки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-считалки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-дразнилки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-страшилки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-прибаутки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заклички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-небылицы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-загадки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-анекдоты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-народные песни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32656"/>
            <a:ext cx="5328592" cy="1022449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Одним словом?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6" name="Picture 12" descr="http://www.ikirov.ru/files/1212/a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1340767"/>
            <a:ext cx="4788024" cy="5184577"/>
          </a:xfrm>
          <a:prstGeom prst="rect">
            <a:avLst/>
          </a:prstGeom>
          <a:noFill/>
        </p:spPr>
      </p:pic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gamejulia.ru/images/i/fedoreno-go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i.livelib.ru/boocover/1000580048/l/1b85/Zolushka._Kniga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1551">
            <a:off x="376787" y="617622"/>
            <a:ext cx="3238942" cy="4064873"/>
          </a:xfrm>
          <a:prstGeom prst="rect">
            <a:avLst/>
          </a:prstGeom>
          <a:noFill/>
        </p:spPr>
      </p:pic>
      <p:pic>
        <p:nvPicPr>
          <p:cNvPr id="72710" name="Picture 6" descr="http://android-ebook.ru/uploads/posts/2013-11/1384534347_sharl-perro-kot-v-sapog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7133">
            <a:off x="5967641" y="449444"/>
            <a:ext cx="2795339" cy="3969381"/>
          </a:xfrm>
          <a:prstGeom prst="rect">
            <a:avLst/>
          </a:prstGeom>
          <a:noFill/>
        </p:spPr>
      </p:pic>
      <p:sp>
        <p:nvSpPr>
          <p:cNvPr id="72712" name="AutoShape 8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4" name="AutoShape 10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716" name="AutoShape 12" descr="http://i0.simplest-image-hosting.net/picture/krasnaja-shapochka-po-motivam-skazki-sh-perr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18" name="Picture 14" descr="http://j.livelib.ru/boocover/1000222831/l/013e/Krasnaya_Shapo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0648"/>
            <a:ext cx="2902623" cy="39330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77407">
            <a:off x="6814853" y="571316"/>
            <a:ext cx="1219640" cy="19577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1187624" y="4941168"/>
            <a:ext cx="7111070" cy="1472327"/>
          </a:xfrm>
          <a:prstGeom prst="bevel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   автора?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479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7</a:t>
            </a:r>
          </a:p>
        </p:txBody>
      </p:sp>
    </p:spTree>
  </p:cSld>
  <p:clrMapOvr>
    <a:masterClrMapping/>
  </p:clrMapOvr>
  <p:transition advTm="2294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www.publiclibrary.ru/readers/read/images-read/oio-Lindgr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2936" cy="2852936"/>
          </a:xfrm>
          <a:prstGeom prst="rect">
            <a:avLst/>
          </a:prstGeom>
          <a:noFill/>
        </p:spPr>
      </p:pic>
      <p:pic>
        <p:nvPicPr>
          <p:cNvPr id="75786" name="Picture 10" descr="http://telegraf.com.ua/files/2014/03/astrid-lindgren-armbag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8298160" cy="4149080"/>
          </a:xfrm>
          <a:prstGeom prst="rect">
            <a:avLst/>
          </a:prstGeom>
          <a:noFill/>
        </p:spPr>
      </p:pic>
      <p:pic>
        <p:nvPicPr>
          <p:cNvPr id="9" name="Picture 6" descr="http://karaway.by/wp-content/uploads/2012/07/6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36912"/>
            <a:ext cx="2123728" cy="4221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5856" y="260648"/>
            <a:ext cx="5494976" cy="208579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ПИСАТЕЛЬНИЦЫ?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1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ttp://img15.nnm.me/6/9/3/6/1/80987081027995134a5e7a83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26714"/>
          </a:xfrm>
          <a:prstGeom prst="rect">
            <a:avLst/>
          </a:prstGeom>
          <a:noFill/>
        </p:spPr>
      </p:pic>
    </p:spTree>
  </p:cSld>
  <p:clrMapOvr>
    <a:masterClrMapping/>
  </p:clrMapOvr>
  <p:transition advTm="3838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content.foto.mail.ru/list/msmykova/_blogs/i-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344816" cy="5101671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>
            <a:off x="755576" y="4005064"/>
            <a:ext cx="7992888" cy="2331184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Устаревшее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слово,  которое  в современной   речи   заменено синонимом  –  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          ???</a:t>
            </a:r>
            <a:endParaRPr lang="ru-RU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744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www.publiclibrary.ru/readers/read/images-read/oio-Lindgr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2936" cy="2852936"/>
          </a:xfrm>
          <a:prstGeom prst="rect">
            <a:avLst/>
          </a:prstGeom>
          <a:noFill/>
        </p:spPr>
      </p:pic>
      <p:pic>
        <p:nvPicPr>
          <p:cNvPr id="75786" name="Picture 10" descr="http://telegraf.com.ua/files/2014/03/astrid-lindgren-armbag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8298160" cy="4149080"/>
          </a:xfrm>
          <a:prstGeom prst="rect">
            <a:avLst/>
          </a:prstGeom>
          <a:noFill/>
        </p:spPr>
      </p:pic>
      <p:pic>
        <p:nvPicPr>
          <p:cNvPr id="9" name="Picture 6" descr="http://karaway.by/wp-content/uploads/2012/07/6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36912"/>
            <a:ext cx="2123728" cy="4221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5856" y="260648"/>
            <a:ext cx="5494976" cy="208579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ПИСАТЕЛЬНИЦЫ?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838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ttp://img15.nnm.me/6/9/3/6/1/80987081027995134a5e7a83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26714"/>
          </a:xfrm>
          <a:prstGeom prst="rect">
            <a:avLst/>
          </a:prstGeom>
          <a:noFill/>
        </p:spPr>
      </p:pic>
    </p:spTree>
  </p:cSld>
  <p:clrMapOvr>
    <a:masterClrMapping/>
  </p:clrMapOvr>
  <p:transition advTm="3807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content.foto.mail.ru/list/msmykova/_blogs/i-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344816" cy="5101671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>
            <a:off x="755576" y="4005064"/>
            <a:ext cx="7992888" cy="2331184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Устаревшее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слово,  которое  в современной   речи   заменено синонимом  –  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          ???</a:t>
            </a:r>
            <a:endParaRPr lang="ru-RU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g-fotki.yandex.ru/get/4426/44617652.a8/0_67776_fd1937e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552"/>
            <a:ext cx="8640960" cy="6523808"/>
          </a:xfrm>
          <a:prstGeom prst="rect">
            <a:avLst/>
          </a:prstGeom>
          <a:noFill/>
        </p:spPr>
      </p:pic>
    </p:spTree>
  </p:cSld>
  <p:clrMapOvr>
    <a:masterClrMapping/>
  </p:clrMapOvr>
  <p:transition advTm="39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www.publiclibrary.ru/readers/read/images-read/oio-Lindgr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2936" cy="2852936"/>
          </a:xfrm>
          <a:prstGeom prst="rect">
            <a:avLst/>
          </a:prstGeom>
          <a:noFill/>
        </p:spPr>
      </p:pic>
      <p:pic>
        <p:nvPicPr>
          <p:cNvPr id="75786" name="Picture 10" descr="http://telegraf.com.ua/files/2014/03/astrid-lindgren-armbag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8298160" cy="4149080"/>
          </a:xfrm>
          <a:prstGeom prst="rect">
            <a:avLst/>
          </a:prstGeom>
          <a:noFill/>
        </p:spPr>
      </p:pic>
      <p:pic>
        <p:nvPicPr>
          <p:cNvPr id="9" name="Picture 6" descr="http://karaway.by/wp-content/uploads/2012/07/6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36912"/>
            <a:ext cx="2123728" cy="4221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5856" y="260648"/>
            <a:ext cx="5494976" cy="208579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ИМЯ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ПИСАТЕЛЬНИЦЫ?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ttp://img15.nnm.me/6/9/3/6/1/80987081027995134a5e7a83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26714"/>
          </a:xfrm>
          <a:prstGeom prst="rect">
            <a:avLst/>
          </a:prstGeom>
          <a:noFill/>
        </p:spPr>
      </p:pic>
    </p:spTree>
  </p:cSld>
  <p:clrMapOvr>
    <a:masterClrMapping/>
  </p:clrMapOvr>
  <p:transition advTm="3838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content.foto.mail.ru/list/msmykova/_blogs/i-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344816" cy="5101671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>
            <a:off x="755576" y="4005064"/>
            <a:ext cx="7992888" cy="2331184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Устаревшее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слово,  которое  в современной   речи   заменено синонимом  –  </a:t>
            </a:r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          ???</a:t>
            </a:r>
            <a:endParaRPr lang="ru-RU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8</a:t>
            </a:r>
          </a:p>
        </p:txBody>
      </p:sp>
    </p:spTree>
  </p:cSld>
  <p:clrMapOvr>
    <a:masterClrMapping/>
  </p:clrMapOvr>
  <p:transition advTm="2543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 descr="http://pure-spirit.ru/img/articles/id_4/1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395536" y="1901668"/>
            <a:ext cx="8352928" cy="49563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676456" cy="2331184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Чрезмерное преувеличение свойств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изображаемого предмета 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литературе?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744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20" name="Picture 4" descr="http://img11.nnm.ru/0/b/3/c/2/bc42e6267bbc8212e6f5edf9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90202"/>
          </a:xfrm>
          <a:prstGeom prst="rect">
            <a:avLst/>
          </a:prstGeom>
          <a:noFill/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ngogol.ru/wcmfiles/gogol45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1547664" y="0"/>
            <a:ext cx="616225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 descr="http://pure-spirit.ru/img/articles/id_4/1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395536" y="1901668"/>
            <a:ext cx="8352928" cy="49563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676456" cy="2331184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Чрезмерное преувеличение свойств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изображаемого предмета 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литературе?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946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20" name="Picture 4" descr="http://img11.nnm.ru/0/b/3/c/2/bc42e6267bbc8212e6f5edf9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90202"/>
          </a:xfrm>
          <a:prstGeom prst="rect">
            <a:avLst/>
          </a:prstGeom>
          <a:noFill/>
        </p:spPr>
      </p:pic>
    </p:spTree>
  </p:cSld>
  <p:clrMapOvr>
    <a:masterClrMapping/>
  </p:clrMapOvr>
  <p:transition advTm="3713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ngogol.ru/wcmfiles/gogol45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1547664" y="0"/>
            <a:ext cx="616225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37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uchilk.bget.ru/wp-content/uploads/2015/01/%D0%94%D0%BE%D0%BA%D1%83%D0%BC%D0%B5%D0%BD%D1%82-%D0%BE%D0%BE.jpg"/>
          <p:cNvPicPr>
            <a:picLocks noChangeAspect="1" noChangeArrowheads="1"/>
          </p:cNvPicPr>
          <p:nvPr/>
        </p:nvPicPr>
        <p:blipFill>
          <a:blip r:embed="rId2" cstate="print">
            <a:lum bright="-19000"/>
          </a:blip>
          <a:srcRect b="25316"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822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 descr="http://pure-spirit.ru/img/articles/id_4/1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395536" y="1901668"/>
            <a:ext cx="8352928" cy="49563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676456" cy="2331184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Чрезмерное преувеличение свойств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изображаемого предмета 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литературе?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20" name="Picture 4" descr="http://img11.nnm.ru/0/b/3/c/2/bc42e6267bbc8212e6f5edf9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90202"/>
          </a:xfrm>
          <a:prstGeom prst="rect">
            <a:avLst/>
          </a:prstGeom>
          <a:noFill/>
        </p:spPr>
      </p:pic>
    </p:spTree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ngogol.ru/wcmfiles/gogol45.jpg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1547664" y="0"/>
            <a:ext cx="616225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416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РАУНД 2</a:t>
            </a:r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9</a:t>
            </a:r>
          </a:p>
        </p:txBody>
      </p:sp>
    </p:spTree>
  </p:cSld>
  <p:clrMapOvr>
    <a:masterClrMapping/>
  </p:clrMapOvr>
  <p:transition advTm="259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fotki.yandex.ru/get/4426/44617652.a8/0_67776_fd1937e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552"/>
            <a:ext cx="8640960" cy="65238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188640"/>
            <a:ext cx="2786123" cy="1349633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Автор?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697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http://www.jazztour.ru/images/sweden/stockholm/museum-djurgarden/gren-lund/131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6165"/>
            <a:ext cx="8640960" cy="6361187"/>
          </a:xfrm>
          <a:prstGeom prst="rect">
            <a:avLst/>
          </a:prstGeom>
          <a:noFill/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6738" name="AutoShape 2" descr="data:image/jpeg;base64,/9j/4AAQSkZJRgABAQAAAQABAAD/2wCEAAkGBxQTEhUUExQVFRUVGBkYGBUYGBgYFxwYFxsYGBcYFBwYHCggGBolHBccITEhJSkrLi4uGB8zODMsNygtLisBCgoKDg0OGxAQGy8mHyQsLCwuLCwtLCwsLCwvLCwsLCwsLzQsLCwsLywsLCwsLSwsLC8sLCwsLCwsLCwsLCwsLP/AABEIAPoAyQMBEQACEQEDEQH/xAAcAAABBQEBAQAAAAAAAAAAAAACAQMEBQYABwj/xAA/EAACAQIEAggDBgUDBAMBAAABAhEAAwQSITEFQQYTIlFhcYGRMnKxFDNCUqHBI5LR4fAVYoIHosLxFrLiQ//EABsBAAIDAQEBAAAAAAAAAAAAAAABAwQFAgYH/8QAOBEAAQQABAMFBwQCAQUBAAAAAQACAxEEEiExBUFREyJhcZEygaGxwdHwBhQj4ULxFTNSYoLCNP/aAAwDAQACEQMRAD8A9uu/CfI0JHZY6ztVlZwKdmik7STTpc2up0laSnSVrqKStdFFItdFFItFlpUnaBkp0uSgKU0IctKkWjC0UnaTJRSSUpRSdoctFItJkoQkCUiuglKCuV2gZaEkBFCLSUJ2hNKkWtrwj7m38oqB26vR+yFLpLtBd+E+RoCR2WNt7VbWYUuamubRZ6KRaUvTStdNCF1CS6aEIpoRaWaEWhmhK1xoTQGhCIUIXRQhcaEIaEJDQna6kmhaknaE0k7QEUJoDQhJSQtpwj7m38oqu7daEfsBS6S7QXvhPkaEjssTaOlXFlIqaSWKEkQoQloQiAppJQKEJDQkmcdiRbtvcIJCKzkDchQSYnnAoKYFlReH8UW7cdFHwJbcmQR/FzQBHMZDPpSBtMikxjOOqjshUkrcs29xqb5AUjwE6+u9IuTDbRW+NISphsjXXsh/99vOGkbhcyMJ7xtBmjMnlKROOr1C38rdW4XIdJbrGVLYj8JYsDrsDrG1LNpaMpukuK46qZgyHMly3bYTp/GjIwPNde4HQ6d5mRlU7h+LF20lwAgXFVgDEjMJgwSJ9a6BsLkijSeimhIaEISaSLSE0J2gJpJ2hNFJ2gNJFoCaRStbXhH3Nv5RVd2604vYCmVyu0F74T5GgJHZYazsKurJTk0JFKKaEYoQimhJKDQhLQklimhBfwyujIwlWBDDUSDoRp4UkDRMJwy2GLBTmIQE5m1FucgOuwk+5ooJ5ihu8LtMWLLJZkY9ptWt6od+UD2pZQmHFcOHWwwbIJDFxvAdgQXA2DEE6gTqe80UEsxSJwq0Fy5BlgjLJygEhoUEwuoB0iIFGUIzFFc4XaIgrMutwnM2YusZWLTJIgRJ0gd1FBPMU/h8MqKERQqqIAGwFGyLtOEU0JMtJCacUIQxQhBQhI1JNNzQi0JFIpra8I+5t/KKrO3K0ovYCmVypEF74T5GgJHZYayNBV1ZKJqEiummknVpJ0iimikYoRSWKEUiBoRSC9fVQWZgqjmSAPc1y97WC3GgpIoJJXZI2knoBZUfB8UtXWK23zFRJ0MRtoSINRRYqKVxaw3St4rheKwsYkmZQJrcIxjreYp1iZgYK5hmnujeuu3jzZcwvpaiOAxIjEnZuykXdGq8067AakwBzO1SEgCyq7Yy400WUxjMdbtDNcYKOXefIDU1FLOyIW8qzhMBPin5IW38h5nYIsFj7d1M6MCo3O0czmnbSiOdkjczTousTw+fDS9lI3U7c78uqp8X0ttK0KrOskFhAH/Gfi/SqL+KRtdTRY6/ZbeH/S2JkjzPcGnkD9enxVt9vt9V109iM0wdvLeau9uzs+0vRYhwE37n9tXfuq/tJgeJWrult1YxOX8UbTB150o8THL7Btd4nhuJwuszCBtfL1Gifu1OFRITQcHby9aQIOyC0t3CbJprlBQhJFJNI1IprZ8I+5t/KKrO3K0ovYCmVypEF74T5GgJHZYWwdKurKThoSTGNxAt22c7KJj6D3qOaQRsLzyVnB4V2JnbC3/I/wC/gstg+MYu4zG32sokqFWI+p9DOlYjMXinklmtcqC9xiOD8Kw7GiXu2aBs3fy9RQV/wLja3+ywy3ANRyMblf6Vo4TGtm7p0cvOcX4I/BHtGaxk6HmPA/dFxPijZupw4z3TufwoO88p/wA8CsRinZuyh1d8AuuH8Lj7P91jDljGw5u8udfPl1WV4xYvWrgF24WeA0hmMTO0xG3KsbEskjfT3Wd9yvacMmwuJgLoGU28tEAXXrfvWz4Fdd8MjHV8pAknWCQCT4wJNb2Fe92HaTvX+l4Pi0EUXEHsbo2xtyuia8r0Wb6Q4S91a3cQ4zFgFtr8KyCTz308fOsnGxy5BJM7UnQch+fhXq+C4nCds7D4NndAsvO51AHu18PIKZ0Gw+l24YjRR6dpvTUe1TcKZQdIfL6lU/1XNZigG+rvoPqqe0RdxoIghr0g94DSD7CqTD2mKFc3fW1tSA4bhRDtCI69+WvmpvTZn61VLHIUByzpMmTHPlVnihd2gF6Vss39Kxxft3PyjOHEXzqhz9UP+itdw5xBuM75ZCxOi7r3kwDtz765/aOkh7Yus18uSk/5iPDY4YNsYay6J8Tz6bnW+XRD0Of+K9s6pctkMORj+xI9aXDTchYdiFJ+pWVhmzN0cxwIP54gH3JvpddHXC2oAW0oAUAAAnU7eGX2rniLgJcjdmj8+i7/AE5G84YzSElz3E2dTQ0HxtWnG26vA27fMhF9hmb6frVzF/x4RrPIfVY3Ch+54xJNyBcf/kfNJ0HwsK9wjUnKD4DUx5k/9tHCo+6558k/1XirkZADoBmPmdB8L9VYdJOK9Tb0jO2ij6t6fuKtY3E9izTc7fdZPBeGfvp+/wCw3U/Qe/5LP9ELd4uWU/w/xzJDHw/3eNZ/DWyl5cPZ5+P9+K9D+pn4RsIjeP5P8a3A8f8Ax8OfJa2K3V4JJFCENCEDUkLa8I+5t/KKqv8AaK04vYCl1ypEF74W8j9KAkdlhbGwq6spOsaEKt6QrOGueQPsQaqY4XA785rW4C6uIR+Z+RVP0IuAPcXmVUj/AIkz/wDYVn8LcM7h4D8+K9J+q43GGN42BI9R/SsOkuEFsJiLYCvbbWABOY848T65jU2PiEdTM0IPz/PiqHAMUcQX4KclzXDS9aocvdt0ICueGLbK9bbUDrYYnmSe/wAtdO+avQCMt7Rg9rVYmOdiGv8A28zr7Pujy/vr0pYfpHiC+IuH8pyj/jp9Z9689jX553H3ei+hcEgEOBjHUZj79flS2l3FW8LZQNyCqANydAYH61uukZhomg+AXhGYabieLeWcySTyA5fYKk6d3dbScoZj+gH7+9Z/Fnd5rfMr0H6RiGWWXyHzJ+iY4Mr37aYdJS0sm8/NiSSEX0I/zQx4YPnYIW6NHtHrzpWOKOhwM78ZJTpDQjb0oAZj77+mpsQ+itkNilImFDN6QVE/zVFw5odiARys/nqrn6hlMfDnA7uyj42fkrbp3Z7Fp+5iv8wn/wAaucWbo13mPz0WN+kpf5JY+oB9DX1XdHeL2rdhEuPBGfcE6ZpjT5qeCxcUcIa89fmlxvhOKnxjpYW2O703r+kx0Mwk3blwfCoKr5kg/oAPeouFxXI5/IaBWv1RisuHZAfacQT5AfU/JVXSGBi7k7ZlnyyrVPGf/pdfUfRa/BbPDY8u+U+tlPdJMZcuZC6G2hkop+LSJLd240qXHTSSZS4UOQ5+ZVXgWDw2HziN+d+gcRtz0H3/ANLU8FRUsIoKkqoLQQYJGYzHma2cJlZCGg7DX5rxvFjLLjHvcD3iQ2xVgaCljMbcuYq67qrMBsByQbb7Tv5k1gyOkxMhc0X9AveYWODhmGZE9wBPM83c/Pp5UtT0dxq3LXYTIEOXLMjvBB5zPvNbeBnbJH3RVaUvEcdwUuGxNyPzZtbqvCq8Pks/0g4szXgLZYdWcoKnUtz231ER/WszGYpz5qYdtBXVel4JwqOLCF04BzizewHLy6k/ZazCh8i9ZGeBmjaa3Is+QZ9+a8PixD2zuwvJel9E6UrtV6TbCgpLacI+5t/KKqv9orTi9gKXXKkQXvhbyP0oCR2WEs7Crqyk5QkgxVgOjIdmBHuKjlYHsLTzCsYWcwTMlG7SD6LB4a6+GvTHaQwy945jyI5+VeaY9+HlvmN19Pmih4jhcoPdcLB6dD7uY9y1HSDiCXMJKMDnKgCRMghiCO8AVq43EMkw1tO5H3Xk+C8Pmg4llkb7Idry2oEHxtWfAljDWvkB99f3q3gxUDPJZHGX5sdKf/Ij00WY6ScKuC8zqrMrmQVBMGBIMba6+tY+Ow0jZS5osHXRew4DxSB+EbE9wDmiiCQNOVe5XfCuGXHcX8UZZfgTSF8SBpP+Hwv4fDSPeJZ9xsOiweI8Tw8ERwmAFNPtO5nwB6ePuHjP4vwVMQULkjLO0ag8j7fWrGIwjJyC7ks7hvGJsA17YwDm68j1/PBBxLLhsK/VgKAsKP8AcxifEyZ9K5xGXD4c5BXT3qTAGTiPEGGY2SbPkNa8BpSzfRTD3pY2wFVoBuMJ0UyVQcydp5VmcOjlslmg0s+XIL1P6jxGDDWtnNuFkNHUigSeQHqfJaDpZYzYZ+9SGHoYP6E1o8RZmgPhRXmv05P2ePYP+6x8L+YCqeh+FS7buLcRWhwRImJEae1U+GxskY5rwDqtr9TYmfDTRyQvLbaQaPQ/2tVhsOttQqKFUcgK2GMawZWigvGTYiSZ5klcSTzKC9hELhyilhsxAkeRoMTC4OIFjmumYuZkZia8hp3Fmiq7jfDLVwdZeLZbatoDGhgnxnSquLw8TxnkumhaXCOI4qA9hhgLeRuL/N9VXdFuGkI92MvWghFnZdYJ79/08aq8Pw5DHSbZth4LW/UPEQ6WPD3fZkFx6u5gdPHx05KmwPFRYw9y1l/iliNogEAEse8GRHlVKHFdjA6Ou9f5fktrG8LONx0eIDv4wAfPWwB56WUfCMQ1jC3bm2cqtvxaCCR4Aa+ld4aR0GHc7rQH3UXE8PHjuIRQjXICX+A0oe8/NF0Q4bmY3m2TRfFuZ9Afc+Fd8Nw+Z3aHYbef9KL9TcQ7KIYZm7tT4N6e8/AeK2AWtxeCSFaE0JSi0Utfwr7m38oqq/2itGL2ApdcqRBe+E+RoSOyw9rYVdWUlIoXJTi0ItVXHeBC+MykLcA35EDYN3edUMZghN3m6O+a9BwfjjsEezfrGfUeI+yzn/xvEZgCm5jOCCB4nnHpWV/x8+YCvevWj9RYAxl4fsLqiCfDp8VvrFoKoUbKAB5DSvRtblAA5L5tLKZHuedySfVOKK6USU0JJjiGOSyhdzAHqSeQFQzzNhZncrmCwUuMlEUQ1+AHUrHYtruLxCW2lAdQn5E/M3+6O/vFYbzLipwx2nh0H3XvMM3C8KwL5WU4jQu/7ndB4A6adDzC29q0qKFUQqgADwFegY0NaGjYL55NM+V5kebJNlNYyx1iOh/EpX3EVzKzOwt6hd4WcwTMlH+JB9Cs70CWDen/AGD1GesrhIPf931Xrv1c4EQ/+3/ytaWrZXirTZoXNqNxDAreTI85ZBIBiY5HwqKaFsrcrtlcwWNkwknax1dEai6vmPFPhYEDTw8KlqlWLyTZ3Vfd4RZa51jW1Ld52842nxqu7CxOfnLdVoR8WxkcPYMkIb4b+V714WoXSjhjXrQFsSyNIXQSIggTt3+lQY/DuljGTcK/wDiUeExBMx7rhV9Dvf0UfgfCcQgUPcCIuvVKFMyZOZo/rUWFw08YGZ1Ach9SrPFuJYCdzjFHmcdM5JFaUKH9BXN68FMc4J8Ao3Ldw+vvGiSvNgIcNmCjMSW3JMDU6xpyGw8qANEE6o6CgLW8M+6T5RVZ25WjH7AUquV2gvfC3kfpQEjssJabQVdWSnjQkUS00kaGhFp0ChCJTQlaOhCShJZjjty79qTLaNwKvYkEqGb8Z5SI591Y+LMv7kZW3Q06WefTRey4OzCDhzzJLkzO72tOyj/Ec9R06qz4Hww2VYuc91zLv+wPdV3CYXsQS4247lYvF+KDGOayIZY2Cmj6qzJq2se0JNCE3gMClrNkWM7ZjqTqfPYeFRRQMivIN9VbxWOnxWXtTeUUPJS2WpVUKbIppJSKE0gFCEhWkmuyUl0Ao+LvZIAEuxhV743J7lA3PlzIrklSNCYuWYtuCZLA5m5kkR/YClVBPNZTriu1wUFIpha7hn3SfKKqv9orSi9gKVXK7QX/AIW8j9KAkdlgrWwq6slPcqEkoFNcp+2tCE8EoTpJloXKNaEIiKEICaaSEUJLooQlNCactUkwnqSaA00l2YUJ6KMuKlwFUsNZbQKBrG/xSRGk/pStMBPzTTQYi8FUsxgAa/27zXDiGiyuwCTQUOxZJPWOIciI/Ku4X9z4+QoaDud0OPIbJMU0AfMg93UfvTKTd0dyhBTdBQtdwv7pPlFVX+0VpRewFKrlSIL/AMLeR+lASOywWH2FXVkqQKEIlWhcp5RQhOimhLQkjVKEUiikikDLTSSZKEqSOKaaVaSEYFCEpahCavXgo5ljso3P9B4nSkTSYFqIbbEguZPK2D2f+X5vXTwmKNeaYrl6qVbWB3k6k+P+fSmAkSjoTVeSbt0yCLdoiO53gGR3hZjzmoB/I++Q+f8AXz8lYPcbXM/L+/zdS2qZQqLiknKDOrg/yy49JUUimETU0kJFIprW8M+6T5RVV/tFaUXsBSq5UiC98LeR+lASOywdgaCriyU/loQU5bppJ0GhJGpoQiFNJOBqEJSaEIaEkoFCEjLQhJFCaWhChPjMztbt6ssF2IOVZ2H+59NuQ1MaA85rNBPLQso7TAZgvaf8RnWYntnloZjx0EU/JGvNO20jfUnn+w7hTpco4oQo+MuHRFMO/P8AKObf0qCZ5sRt3PwHM/bxVmFgovdsPieQ+/gnbVoKoUbCpWtDRQUbnFxspGprlR7vxDwBPqYA/elzXXJcaaSE0imtbwz7pPlFVX7laUXsBSq5UiC98J8j9KEjssFZbQVbCyU7mrpIo7dCSfBoQlFNJPA0IRgUISkUIXLQhEaEJDQmhaldIpQWxPWaK2VD+P8AE3haG5+b27xDnz+zt16+X39FL2eXV2/5v9k6EAWAMltZ0G/iT3fXxFSBoA0UbnZio3A7ICOwGXrLjMREdy/VT6RXdAaBDzaslFC4Q4i4EUs2ijf9q4e9rGlzlIyNzzQVZwjFLcXrWZQz/hzCVXktRRDd7tz8ByH5zU01imDYfE8z+clNfFJ+YHwWWPssmprUNIcxPwiPFv2A+hiiymAFScKd1v3k1e2X+MsSyEj4dfwlpgA6ePKBjz2haRp1V6aBgw7JA4Wbse9XDirCoIDSKa1vDPuk+UVVf7RWlF7AUquVIgvfC3kfpQkdlgLB0FXFkp+hBRW6a5TwoQjWmknFoSTqmhNcaSayeP4xicQ12zg8lrq8ym/cIPbBKwqzp8LGTOijSCKoYrHxwaH7lXYMIXi1bcJxGKBRcT1TZ84Fy1KiV1UMrEkFkkxyKka6GnhMfHiCWt3SxGFMYtW1xoBJMAaknaKulwAsqoGkmgqXE2HxRElrdgGSAYa6O5hl0tnzBPloYe9Ib/x+an7sY6u+AVvh8OqCEVVHcoAHhtU6gNndDdmOyASI0JgHUSJ8qTrIoIjoOBKLDoQig7hQDG0gCY7xNMaBJ2ptOgU0goOIQXnCz2LZzMO9x8IOuw9jr3VA7+R4HIb+fL7+isN/jZfM7eXP7KY9TqC0DChCE0k1XY6xBF1c2ZWBKj8QjKdNs0Hfu9K5IUjXcipTV0uEMUiulrOG/dJ8oqq7crSj9gKTXK7QXvhbyP0oSOywOHGgq4spPCmkjQa0JJ9BQkjAppJ1RQhORSXSh4vHqkiHY7di3cuAMdgxRSF3B1IgamBrXJcApGxudsFjOH4gqMwZVYPcLiAVDuxYu5zCRDAnWPhy6AV5bGw9pI5r+dfg8/qvVwYVphDozoL93n5DdWrMSwuswCWLisztHZABnIqiSWkqsE/ERzINrAYQw9/avyvfp8FQxz4yMrNSfy1aWLhxCi9cDLajMloggkRIa6Dz5hTtWwGF5zP25D6lZJcGd1u/X7JcXjiqF7jrZXeZBI9WEHyivOSfqGV78uHj9dT6D7rVZwpjRcjvTQKl/wBWwtxgRfloEG4mkTBYNlXqye9SBziopcTj3OzSA/8Aqa+FlTsw8DG5WgHzCu+G3iLjW2LAEBrYdsxO+cI//wDRR2Tr2hmM6RW9wzGjER6usj3H3hY2Nw3ZOsDQ+itq01SUTi2LNq0zKuZ/wr3nuH9PSopZezbfuHmpYYs7q9/uScNsZLYkdpu0/fmbVv6eldRsyto78/NcSvzOsbcvJSDUijQmhNNtQmgakhAaE0JpFNazhv3SfKKqu3K04/YCk1yu0F74W8j9KEjssHYGgq4spPhaEiiUU0k8ooQngKaSIUIpUPE+MDMGW8VtIwW4RlAgqWDZmU9kkqsjvPpGDmOh0VuOKhbgnLnFExNgphrluFhCFbOgBKswYAiTlB565pmumxi7BU5Omiz17DauxZUPWDrMgaWYBSSrhlPwkKNPwwdASMvERh+IObYfbb3rVhmdHhhl58vfvv0UzD2bakm4QblsC4lswQByF3TV2VSBPwwdABFWY4ctE8th08+p+SoTP7S+p5/nJa6xcW4sgGDmBBEEEEqwPjIIq1uFmlpaaKxPSrhLXRatM+RbZbOd/wAJFtxqAQdt9MxE15SPDfs8Q5rhv7J6jp/XgvSNmGJY0g7b+aq7/RWzkVEuEMZbrd52DKQugG0a8jvE1ZMpB1VlmED26etK76OALYu4e+Xi0/Zukk5dBldDugB1nYFonaaeIw+IEwxOGHnW/v6qrKI2/wAcnNajhHEFuonbQ3Mis6qykgkCZAMjWvWRPzNBO/ReckZlcQgtt1tzPulswvi3M+X/AOe41DH/ACyZzsNB58z9B71LIeyjyDc6ny5D6n3KaatqmhIpoSGkmm2FCdICKSdISKE0BpIWs4Z90nyiqr/aK0ovYCk1ypEF74T5H6UJHZYeyNBVxZifApJEJSQNe7nSLg0WUqVeeIlriqnwkxPfWO/iD5JQyLb5/wBKURgCyrpRW0CoqRtbkEd4j3oKYWSx2Ct3E6y4GVhYuCATo6xCskhbhBDdluzIrKwlh7mFbuNp0bJB+aKPhrnU2s9xALkQLaklixM9WMw7QzSQ5/Me8zqPlETbPkqLG5jou4QpUG7cSGEtlJU5J7TFtdW1n28AsccJvO/f5f2pHP0oKx/0B7oF23c6h3YscyBwylUW2XUMO0uQMskgZjIJ2kIN2FT7XVS+APlhIjOpYiS3bGXMZOpLTM+E8zWfgpXF7o3clf4jC0MZK0VYVticOriGE9xkgjyI1FXpImSNyvFhZjJHMNtNLN3uAi25yOqrl5pmObtdWXIOZ/hYd+g3J1oyYJt6FbGH4tK0WQL2vr4ouCg3FKIUFwAhswZsofRusU5SS0GVMf8AbXGFhc2Q3su8diGPjbW9qT0kxBC2Ldx9Q6qz5TnKlVVih1aSxjKN5g99WJzlIHXoqcAzWTy6qbwu8oUgCLWb+G4OZIaGgtJ1liNd9N6eDmDo62rRR4/DFkmYag62rMiriz6Tb01yQgJoQhc0l0mblwDcgT31G+VjPaNLoNJ2TT4pRpMnuGv/AKqtNjoY9CdfDVSshceSh4HH9a1xcsC2QpM7mJI9NK7gnMjQSKsWuXNokdFuOGfdJ8opP3KvRewFKrlSIL3wnyNCR2WJsDQVaWciTEKWKg9obj+nfULcQxzywHUJlpVdjMTnbKPgU6nkSO/wrE4hizK7smbfMqWNgGpUTCX8xUqYCuvtOpqFsToZGA76fNc5w8Ehai1iFJIDAkbgEGvRsmjc7K1wtQkEKTUyazvF8AG+0K10W0KFwSJANxLlt51+H8XKCxM1nzNEc2e9x6rUwzjLhzH0N+SwWL6VFZudVcdxGUsSLaqdexBJnXnHmauRwPB7SUW7l0A6D6lV/wBwysjNvn+ck3hf+oyGessOCJkoyvAEnTORPfBHfUoeDyScV6vwVCtiyrCCttAQOUACNaQ2VMnVVHD7o6+2pgEC8o8ShVSPYE+h7qysHpiHg/mq2sebwkZHh8lf1rLDVNiMSWXPbFq5cYgOjPlKNaabagZGznMxM6fEIMQahBslWQA1o9U/a4geuJdci5cp7JaGGvacGEGp+IQwgiOfY3S3Cp8YjYm/1qtCWzCbzm3zDUbKcxkEdpeYiqkJ7aQy8h3W/U/RWpR2TBHzOp+g+qbweIxNq6wD9YLz3Dk011gCbrhJyj4efjqa5ngkzZozR+Cnw+JjDcsosdeasDcfD2cyAkqXNxS0qurOEGsFjokLOUxyEGwzOxluN0NVUc1ksmVgoE6dVdWLodFcbMAw8iJqcEEWFSewtJadxomcXcyKTv3DxqDFYgQRF/Pl5oYzM6kxYxcrrGaSANp5/wCGs6DiQ7HNIe90U5gt1BV98ZiCWOh1I0mARAPIAnbvFZsjpZCXO3PwVhpa3QbKKeMrmKWxrsI0BbuHfHM7Cuf2EmQEmrPp+dN0v3bcxDVcYLC9XbjcnVj3sdSa9LGwMFBVa0Wv4Z90nyiuHbq9H7AUquV2gv8Awt5H6UJHZYOxjLeUdoV0/ExNFlyoNFqqxlwMcwG7QO8aRr5xXm5XmWVzxpzVlwDWhQuJOBbFoTNzRvl/FPrp6+FWuFw5n9oeW3ny9FWxkmVmUbnfyR8OZA2SZMajl3zHnWljof4s9Ch6qnhXjtMpO/orvgLqtxliM3wnymRP61R4XM0PLTuVde2lP41xhMOuursOyg3OoE6axJHnMCtmWYRjqTsE44i8+HMrMcW4PeOFv4i8zG4Rn6oclWNDlOsLmOUSBJ3OtRxREOEkhs/DdTOmAaY49B8VjlwStZFzMDm3JgDc7ERO3fW25gOuizWurRZprJW6yvBzZYP4Xyg+7SQCOUTVKiDR8PfStaEWPH3WvXegvFeuw7WM7Letqe3OY5XLFXXMCDl+GDMZV5EVy4US1R3s5TsFwy6LuUs3VIwOY5MzFe3qQJOZiJ+Vu+apR4YtmLuXxK0JMYHYcR8+nIb/ANLQVdWaqm1gAjDPZ64KItupVbibjclSDBiVOsnQTrQGGdG8uZra1f3rJYwyTSvDf7Ku4zxW3YuC49q6QVKlX6syFnKO9wGb/ce0Y3NcSTSB2Ut328VJFFBWZrr66LOcO6a2LVoWxZuXIZm07MFiSMhYyN9DoR6VpYbCSCIAqpiZWPkLm7Ju30huXLqXXUWrKghVVjlnVYe4B2WCkw4WBJEgxXOLa+MWG318FNgoopiWvfR5XsVb43iT3IDZFRR2bVpSqDumZLn9PDnWJNiXP7vJeqwXDI4DnOruqveiWNXqzaJ1t6r4oT/4kx5Fav4SXPGB0XneMYQQzlw2dr7+f3TXF8fNwIpG5HsNfXUCsbFzfuHuP+LNB57LPFR0OZWfu8WAZyCcw7CqvaPe2UDQnT9BU+HwzQ1oPPUnp0VR87iT6BdYxN6+sCLdoaFRrdgcj+U+ldSFkJ0Fnqdl03PIKOg6DdQsTgHVw1m4wKGQxgkaaiCI9Iqy2duWnjU9PmoTG5r7bsFY8Dxd83wt13eBsYAltRIA7pPtXLZcr2ka3Y/tWWW675L1fhh/hJH5RVt26ux+yFKpLtN4k9hvlP0oSOy8WwOJV102I33HKDVGXDANzHn8PBZLJrdlrZWFiQuVvh25ac/eY1rPLNSefwVxpO3JVdy6bnXXJgRlB1nQToBsZb/IrXwzGxBrB5qhM4uJJQ4DtSRopIC6ch8RHmZ38+dWJ52N8/HVQNYTofsrtMcLRV2M5TEaZjpsPH2jnFedgkd2/aAXqtYR2KQdHMRZu3OvxbIL6mVDfChOkqzaFuQA2HjJrbgpri551PpX5/SUmIY4ZGVQ+K2eC4jbugm24YLuRt6HmP6VabMwkgHbdRb6hecY7o212+/bXqesuOpXSc7Zh2YA7IOWecAiq7+KsY0MYLI9F0Y9cxKDjvRO2bCLbTNcDg5iTmiDPMAelVYeJSvk/mrL4LvK1o7u5TnRjgD4a4LzXAhAZIJzHK0TmJMbgaa7TUsnETIQIxp1OqjyAA2tJYxwLybhbIGY9qAcseMbxVeFzzK6R7vZHM1fgkaoNHNBb6WAKOttlSRIykEb6jWDImrwx2neb6fnNQEi6U290nsKqksZbYATAkAljsBqDrUkeNjc3MdPBdkLHdMbhv5ruaFDrbVTpMhm0nuHaPixFGAkbPie0vQbDw6q9O3sYuz5nU/ZYi9bhtDO0gannBABknUj1r0JeASQVQA0ohX/AADg73e0L1u1aI1ZhmBUgiSuZQU8SRzisvGcXhjcIgLvnyV3DYJzu851c65n88Vc8EwTmwuQLcKDJdCsFtowAIKlt7bKQYAMHYQYXHfEJAZAK33+a2MFxrsWlkneA26+StcFFm0zaZiIldFRdyF5mSBJ3MbDas6TFNc3sors8/oqWLxr8QcztGjYfVVeHx/WXHKchAJ3Ekknunw8qsNw7Yow1/M2sYylzy4K/wCAcOTJnDLMlc25mdQ20a8qzsZjy11OOnSvSlpYTBBzbG6e6QWRbtG8CD1cE8jl5hTOhqLCYnt5RG076e/yU2Jw4jjLzyUK1cDAN8UiQdjB2mrstt7uyptIOqyvGsa9hsqsWzNLExGZzAVQFHLXc6CtGBjJxmI2GlfPdV3kssA+a9p6IMTgcMTubSE+wq2Bl0V6A3G0norihSpnG/dv8rfQ0IXzVwTjSWwAoZZA0J7J02M6Dmcwj9qT43AmzYWW5unj8Fs7OMVlDIwII1EggjmPMTVCSMm6C7acvtKjDh7ty0r5VDBmIPMgDTxOXfxnuqxESImkjXYdVDKKcTy+CstcgRTkWIDiJG0QOfOqk5YHd8WuoWuc2wqrGLct2wvZa2DmJGjZjoXY73D5mdB4V3C8OOXbpsiSyKtVWLx2yg68t5k7CO/WtCKOxZVYRr0Lh9kWbAVZyCJB/FrrPpJ/9VhSEmQkn2ui0I3dxBxe/wBayqgzBCHYd5/Aon39BUMdtt11eg+p+nqu5KNCrpOPdMasFO+WZaO/wHlUbJcg01XfZ5vBQjxWwjTOdweUv6cxNWI24qwNh6aLgmEagaqNj8ZcZ+tQGMrKJtvMEqdIHxaGrsXd7jxre9gAqu8X3geXoq/E8WBjNauwNjk1DbTM1cbDmdWYa+PJVXDRQcNeyhiVbKYjMsrA11C6A+39JMRhe0GRhF+h9ycM3ZvD625Jy/xx4t5EtPLFhOYgESdzsdSO+qkeBj1skUPzzVk4mTOXuOv55K+4dxNQAxFsXCdG7LFdIlcwmeQqBsczJC2Inbn+bqR2OL2XL1Tb2A9wWiRk7Ny6YP8AEfWFnuBAJ151YbCa7VwObYXy8fMqsZwTQKjYDjWRrtvK3adiYyhQAMo0B1MACPGp8TgnFre/p0vU+a5inytOiPDlTYtqbgE9p+0dz2iNNRqdtNqpuZ/O4tHgK9F3mJYB62gPVBwwZRl/KV2jc+HnVqJjsmR3PraruJzZgrDgHGbFtHtYgtbBdiG1ykEkgyBvqKzuI8IfLMJItQB71s8M4i2EUd1N4v0kwt2wbdt1cnIFG86iZkd004uDzMcHUR1Oy6xPEWkG/RZe90nVZVAOztsAfWtb/is5zOO6yhM4NAAWaxnEnvXZJgE+0xt7VoMwzYmhjQuiBlLjZPwX0Z0Hj/T8JG3U24/lFVJfbPmtKG+zbfRXlRqVM437t/lb6GgIXynbtABRrtWyY2iwskEkE7LT8DwJe2C5hVEKIEiNNZE8qycRMIzlj3KjyZnd7ZSsFw8s5S0B2t2bSANvTf3qliJA1oc8+4c/zmpI2lxLWhXLdHctl8ruzhTlgwJ3Agab1m/8k4yAaVeulqwcEA0nW+Sy+LE9klszESNROwiCCAZHLvrVgjvvcvVUHSOBULDKLF1WeJVpbnoWGg5zFTyNfK0tbzGi7Y7MVr+KcXQIQSMp/DP4ToT7H9RWXhcC+R4J/wBFSSYihTVH4RaxN4fw4RTM3CJYzvA5Du8AKtYuHCxu7+prYJQvld7K0GG6LWYPWA3ToWLkwY5vGh9ZiqAxLs3d0+nl0VvstNU9hcJYMi2qgLpoI27orp8xbq7UqFrGP2Ue5w9ZgqWTeS2s+cRHka47Z7tT8VyYWDRVGOsGO7ujXy3OtaGFa5x1tUZ8rVWY+APiPp/WteKM0QQPeqOYE6LNZSzPlJIjMY2kaTrtvHpRKwMIPU0tJvsC1K4fqYWZGhb22ArnPkbZGvJQzN67K+tOIgrmPeQ39RVV4kkN5q9NFE1zGf4qfbvEgQoEakA5Z8O1NUX4Z1kk6eQPyKssxA0yivefqm8Zxe0y3LYBDwVDlVZQxGgJAHP61xFw8Zg8nTpqFZOKOUij8Ck4Zw9MWDbu9VbNskG5HaM/CpKwo8dpipizsjmY467a6eicbxJ3XUK9VA410JuWxNolkAJGXtLPpqJ9a0MNxOImpND1Tfh5G61Y+NLIlXQ/iQj0P9q1wQ9tjb1CH5CaFHz3QDx5eVFUuD/481MwWDVjJaBMeZrsMBFqvNiHsFAa16L6R6HADA4aNuqSI8qxJ/8AqO81s4YkwtvoFcVEp0zjPu3+VvoaEL53x62baobBbOo3XWNNmnfzFc4aWea+228VlTiNujTrahYbHdVOfK0kEjMc+vPQx6VZfE6U92x41p91A3orjopxu3Li4Qrk6HYFdIEnasviGGlJGUWFZhLWCzotngeJWlUww1kjX6V5p2BnMoyjTmtZ2PY9tvOtLIdIr4u3xJ2XSIAgk6nx2r1nCoHsiojW1gY6UPdmbsqbGC3DE6sZXfXaNO7etvs3eyqsDnlwA2Uvovw1cTfGfZIO/jzjfb9aq4r+NuVqssBBI6r163gYt6aCNFXSfOKxThQW31WiDQ0TLqYykH5RoP0+Ks84Z4Pf/pS5wRooV/D5RrkQHU66+wq3TG6HdVS13kFS43i9pCQQTH4mjL6DnUjIJptI20oHSxtOtkrK4ziwmFac1buEwLmN75WbIC6yhXhNy+RLKB+pHhyINTSyRM03pELSBYCrOLYO7hLkIysCJIO8a6d4qMOEzbA2KuAMIyyb9QoGBxTI2o0ImOceB5ikWiTc6hOWNpbpvstBYxlsjNm123591Z0sjonVVquIC7RFe4i6jRVHfMk+XKkHdr7/AHLoRiM0VE4fiZY2nAKuS3ZzAgkgwIbaZpzMLGh7TqFLbTrS02Awuy2nka9htZJ3kHfz1rFnkfntw9+ytxMzDun3FWnCrZRsrM1l2OkyF8lOoI/rSaHSSa/nmp2dwUdCfT3Kz470W+0WjmCdYNVcCCfBq1cOJoDma7zHULqWMSN1GvIryDiWD6p2tkagjfSBrpW/BN2zQ9u3NZptrtd02CdAPYVYc/KFBQcbO6+juhAP+n4Wd+pT/wCorDe7M4lb8P8A02+Su65UiaxY7D/KfoaEL5l69rmS0AECCGI5kbmasQxCNpldZ5/0siTK2MGh+dVP/wBCXmxH+bjSuHY91d0AqtqPa0QN0c0/h9r2H71yOIsuntXeWR2oNqNibV5RkOYCNoj0kVehlwjxbCFDRB74UfBsc/bkQNM2xjSJO+lTtexp0C6nALO5701cMsWCkrmgnceWm21S9q29d1IxuWOro15LTdH1axc6+y9tgw1RjuOYkagzz9xWbiH9rpRBXTHFoGZbj/5kqr27NwEclKMD5HMPpWcXSXl0+St9oyr1VPxbpkYGS2QT3tr6gbVCzAPmd3nemqikxgaNGrPYjjOIu6ZSATqwn9zAHkPWtOHhsEBzHVU34p7xVhFxDg/8OZzuSNXbTUj4QN6s/uT7LdB4LiJvesqfhuHFO0qgjQnKsHzjn6UnyNdoVw2JxNqz4aghlAAtwGR9CqgzmU67AiZ/3VUmFa8+ist13/PNYzpaf43YuZ1A0O8QYI121q7hs3Z6to2k0ssjdVvD8A9xgFBZm7hy9dAPE6VxM5jBbt0ZrOVi1uD6NiyC92GfTIFBMHXw19uVYstudd6Kb2W+KhcSt5FLEaLp6nvP1NTNOYgDn8lWDCqPD3SLwy/EPhJ2JMQdORq6IhJq46KTZl+K0tvF3wIuWlcbEqf2MGs7EcNjkfmgcQfFdsxOVtO1Cu+D9IrQXI10qQfhuNPPY5xpVF2ExMb++0kdRsr8eIYWVdeavxx8KpKlSI7xH9qtx5v8fiE3TgbrzPj+KW/elYJiDtvpA8TpPrWnhR2EdEKhM4vdaHh/CGusoJVIOkfF4TlMCo8Tj44Gk0TfiuoYHSOq1770Yw5t4SwhMlbagnyFRskEjQ8c1qsaWNDTyVnXS7TON+7f5W+hoQvmXoriBmE7kfrU+LGaMAbLGlaWuGmi11mDKlDHf/b+lZDjzB1/PzVIDkQpGGRgxAAyeG//ALqFzrGu6kY0tOmyddEDAkjNyB1B9AdKjyFwoLvM1pspjiPRpbwBUAH8vKfA6/rVrD4maDXcfJN8TH+zoVWpwy5hTFy22U65gGI8tvpWm2cTDTQ9D9FWfHkPfCdwmFVl6xcpc9prekldgI5GBoe+a6lmyHK6wNr8ev5yTjjBGbc9PBRcZwVb5DLdZS2qo4Ea8kjT2rmTE9k3K4DzBXTWh2refIqsxuAbDy520Gk6zvvqIqfB41kvdHxUEsDnaJ7hPGMzZSoAJAAnXXnVuSioJMIGbFatrcuBEQAoYxt8R9dKy2voEqYDUBVPSTjhw1xFsNJUnrARIIMFR+pq9CztGZnjRSxQgkhp16qDhOlb9S9hLUl2fIcxLAXCSVAiWiTtQ7CsDxK40BW/OlI8HLk670rPgnQkvle8Trr1Y5T+Y9/gPeqGL4jmdTNk48OSKK1yYe3YXKgUR3CPpufc1nGfMbtTFoYFWXrrHVoTTvlteQHKus9nRVnA7nT5rP8AHb6AAMoJE9kbCeR7z312zfQ+9RuvT8pUVu04PWRyJE6QTz22j61aGJY2mXokIy4J7qcSVCkMVOstJmTsBMnlVyHF4UOoH4bJuwjz3ne4X/tV/EluLGdRlAjMNRB7gdjU0eKiktrd02QVre67h2EN1sqs0eJj3iuZ3shZmI18Ew1znZQNVa4Pg7WkbrLYJkw6sIKwInWR3+tZj8SZHAtdQ6EH/Ssuhy6EWp3Ry6txx+XUEL5A6R5DUd9UcdcZB69VPhIw5e5cEUDD2gNgg+lXcObiafAK3VaKbUyEzjfu3+VvoaEL5Y4Twi6co0UgTJMaelE+JawbqiSJdBstFh2v2zBIYROmkefI1ROIiduK8VC7COb7JVjg+Jx95Ik8xI9DqK5fE0+zuomOe067K1w2JRyDII8uffOoHtUIJZpzUujjZ2V/gcSogBgfMT+9Fuu1YY5oFWtPw64rCOzB5f2rQjYzkFK197rEf9RuH2rAW7aUK+YSBoY3JXuMVLHq8xHalTxTGMAc3Qqiw9wFZM6mWUGQrxmIUx4zpzFUpYS8hoO23Uj8+C5sAWVW9I7jsoIaVX4gQCTyG+9amAhEbrI1VeR4ea3Wbw7hLiEQYYEchoQee1ajmg8k3Zi0k6cl6cFhQ5IGRS3gSRz79qxnREE1zKTH5gLrReZYpnus1xz2maTy9B4QNq12NDBl6LrtWsIrovV+g/RFbVrrHI6xhJJ3A5Ks7eJ5n0rEnL8U7MTTRsFcjYAL5rS3LIA22Gw/c1C+ONgutl3qVmOJ4gKTqiTPa2AAicvvvWYGZn6jfatvBJ3PKqHimNt2plxtyMsZ/Lrt3natbDRl2tX06e9UJW1oD6b+5Z/gt1b94m4wVRqFJ1aPy8yNOVQ44iFuUanr0U8cOtH88FrCyAKqhWNxhC6aDv8APu9azzKKDGd4nc/m39KxG2nAn0WhxSsAuUAk7xqAf0qLGYqSN4Y0LSwmGheC6R1dFkOn621tBci57rQOWuksYOsDv51f4eXykE6dVnzhrCaVXwrDLaAGbUf5rWrI50osN06qrlpxJOpV5ZxMrlynUHlArOkgBN5wPfasB5A9lVuJ6NNGex/CeJEaCe7T4fTSumYhj+5IQQFz2bgQ4L2fomHGCw4uGXFpAxmZYASZ86sxhoaA3bkrzbrVW1dpprFDsN8p+lCF4gmBUKvlsIrLIc5VQANAq/HYVsyqGKhpGWdN9zyFWcNhmSMc4jUKOQmwAd1Ypwnq0ADMbYjY6+J8RP1qk7vvrYqz2JYL5KNjOBa5lcqw9vA6ag1NHm2IsKF7GjUaFUNjjt605XMeySCCSRIJEjSa2GcPaVTdmLczSr7BdP76bJbPjDTHvvU44cKppI9PsuBiXtOw/PemUxuJ4hdOY5omAIiDpryA86pTObhbDRZPNdhhxB7zqWmw3Qg9VD3dxoFEQfMzp5AVmYfiEpxHcbR5+XNW5MAzJZOiwOLLWWu2bksIIBMyDGhHnIr0JcX5XhZ3ZjcKtUTtJI39O6tIbUk7u6nZWOLx73ipJPcFE7CImNyd6g7rB0UGWjW6TEYS4iEMhVTMk8gYH+edRB2dpI26rqgHAk69F6J0d6aWTaRLz5LgABLCFYjTMp2g+MGs6RrozQGi0IpGubvqpfEeluGQGb9s+CnN+izUXY5/bGi7Lnf4rKYPjJxWKGn8NVYqdtCQuo3HkfDSuMfH2cYcBuQFFDYfTj1WU4vw97d51fXLqDyKGCI/tV7BP7VgfzXEtRnICqtXYHMo1UH0zaSK6mhEg7wUrQBoTutt0VwVy8uYuYRuy40OwM6jvkCvPYuNscncFFSRhxNq9bE4leznUyTrBBE+RiaqyyuaMxGisRUTXNUWK4WrW5uuWJ/HMkcgRPiIgVNBjpWvtjf7Ub4G1qUWHsdXGa11egPITPceZjlM1fMjpAR2l/nP/VKMZWO1ZSu8NdiJUr4sIHvtVJ+GPUe5XW4mOtj71ZY/E3FtkpbFwiOxME6iY0/yKrQtjY8Bz68U3Oe4WAvQOjdwthbDMuUm2pK9xI21A+lb0YAYKNjqht1qrKu003iPgbyP0oKF5BbwRCAIYn4mbtNHhVUubu73UqeU2A31QcOtC41wkhxbOUEjnufUV2bYGjbNqumuBJO9aKwt2CDlPwESD3eBqDsg85ufPxU7H5WEclC47aKISvI6nlH+fvWnhoWnfYrHxk7gO6sDiznadBuZGvgK2o46aFVY5zAfFMiwQAY0O3+HfakZAApO0BPkt7/0w4Ucr3iRlY5QAdZG8+49zXj+N4rJNlA1C2cFCJBmOy2y4c9YWZ4WIA7u+sfA9sZDLlWviJIRAIfVYXpHwu1fxOa2xIy9s/7xoNYjb6V7PAZmQ/zCl5PFyt7T+IrPYzo7cT7si4NjEyvzQI51cbiRVLjLmNlW3C+CW7QBLMbhPxxoOUAwQKzZ5JXjUadFIct6FP8AGuH57TBnkATMa6GRtHntXeFLGd0irUUhcDmBulhrZhira5dParrTlsFdPFgObzSntrl1if1jX+lcF9hMWx1q76EWyHuDeAJ051kcWJdGAOqstOZ4d4LU8U4QuKtncXFByNMDvynz2rOwfFHYeSpNjurJgDxbdwsLbsZVYEdqCP6j3FejklEhGU6LMcTns/FbPoXjLXV5EENCs4ggZoCmPDs1hcQjka7M/bWvL8K0cO5urQrXEjMd9ZgH21rOzZhTwpq1sJLeDE9pZAYQB3ADblOppSyZGgD8/NF2xtnVTeJWQ9tgeZEAjnIilFnikDwfyiu5A17C1QcDgYQLrlQZY8BoJ7zFW3SF7r5qER0E5bKpoXEEwoYwflEnWoZInPdeXzUrHADdek8F+4tfIPpWzhhULfILtTanQm8R8DeR+lCCvKrzkWuzuYA8zp+9QMjBf3uX0VB0pa3MOaHguFNtCvezHXmdpPt+td4l4kdmHQLmJpYC081G4zxcWVltFmPHX/P0qSDD5yVC6d4cAxVnG+Ng2iNDmHZ8SRp6VpYaEh1hZz5TK7IR5rP4fhwVMxBJIAC/7iRFWjIQ7K0JuldM7KE5cwt3KdYG8FRIPMD6g1wY2E67lTMw/cz9Pim+D8UvYYXMrEZ47AO57z3edZ2L4b+4kDjyVuHEZQWR+89FqeEWjdTM5Yk8u71qCZjYXZRyVaJ7pOZVzcspbTuA5AE/pUbZXPKlexsYtQhdd2K2zkyDMe4nkGjYGrbQxjLfrf5oquZ7303SvzVNXr5YBkOVs0FTtpuG/r5VG8NYCH6j82XbXlxsaJviOK035SarYRxmdmaU8QcgoqhwtyzcuNbKrLKCCROwk5Dy/t73nyOzd69Pio2xuDLbz+Ct8F0ds7m2p8CNKqz4nN3WqeFjxq4q04fgksk5EVA2hI0mO+edYuJfZGd1q/FY2ClYQwWkQcwMfQj2mquJiDmtLddFLA4gm+qqeL9GM5e5bhWIzAAaltT5QatYXH9jTJNtvd/S4mwnad5qzOHxdztqCbZICnSYgnbu7q3nQRZBI0ZhfqszO5rspVt0ex6KRbZyXdzBOpMKPiPLw8qyMVDJKTI1ugA+au4dwaKJWmv4oKImoYWXyViR9c1GfEnTXn/f9qlMYUYei+0ZMzk9kanyP+CojHnIACma/KCVnelGLJAbKhExLAGJ5a7T3+FauBjBsFxVKZ5J2XsfQqfsGFnfqU+gqY7rQg1jb5BXVJSpvE/A3yn6UJHZeKWuMW7zi0rgFCjHbWCDlHtUxw5awmtSCPVYxlst6fZXj4gAHXx/r9aoRso0rcsgLV530q4wl65A+FSe7fb9q9BhMOYm07mqbcziXjS9vJQMDcUGWOg1ieXh9au5aBpVsQHHutCnWOLrqFbN3d//ABqN8QebGijbG+M2QuxfHFNsrMMdNfoDSZHR1VzvuAaBpzVQmLVSCx0nad4rp1qYxZmlraulq+E9NApVGQAExOYaDmdqzZ8AHgus2omB0INUQFYYzpWpMIsiDrPtUcHDL1JUMmKJ0ApVeB6QZC7PpnAnu0BiKsT4UuDWt5KKPMHGuanf6ksK4gZiM0nntOvlVJ8TnWwoDwCCoPHcWApZWGx05eFRYHCPjzfBSySNlc0D3rP8GwV6+4eyJykHNoFU77k7eFdvljibUztT6kK+GnKWga/m69MTrSiQURxGfSR45fWscOizEmy3kui19ACgUzi8S6DtKrjnk39Bz96lGGil9k15qJ0r2e0AR4IlxYMZCMswQfiEwyz3GDVcwCFp7Tcelf7Una5iMm3xUy9jAgmdgT7VSjhbi5AwczorT5exbm6LzzhvCr+JllKgSTmbSZ15V7LEYuDh7A0jyAHL5LNZEJ3aanmb2KpOIXWt3WVn7SGJnmNfcVwyRkozRjQhSCLSq1VpjukfWIiqxDDVjPdtHrUUOE7ORzibB28lw5pLdQi4Z0iYEC4c3dtGvfHIV1Jgw/2UrLBpsrPDdMLUEPKgGJ3U+cVWfgHgghTNLqpQeK4sXFfK4YHUa+tTxxdnVhQB5zWvfOhTzgMKe+yh/wC0VG4U4hasAqNo8Fd1ypV1CE0MMn5F9hRaVBF1K/lHsKEUEH2VPyL/ACinZRS77Kn5F/lFFlFBd9lT8i/yiiyigu+yp+Rf5RRZRQXfZU/Iv8oosooLvsqfkX+UUWU6S/Zk/IvsKLKVBd9mT8i/yiiyigu+zp+VfYUkUF32ZPyL7CnZRQSrYUbKo9BXNBNL1S9w9hRQQu6pfyj2FNKgk6hfyr7ChFBd1K/lHsKVAJ0uFhfyr7Cmdd0qQnCp+Rf5RQmu+yp+Rf5RQil32VPyL/KKELvsqfkX+UUIXfZU/Iv8ooQnVUAQBA7qEJa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740" name="AutoShape 4" descr="data:image/jpeg;base64,/9j/4AAQSkZJRgABAQAAAQABAAD/2wCEAAkGBxQTEhUUExQVFRUVGBkYGBUYGBgYFxwYFxsYGBcYFBwYHCggGBolHBccITEhJSkrLi4uGB8zODMsNygtLisBCgoKDg0OGxAQGy8mHyQsLCwuLCwtLCwsLCwvLCwsLCwsLzQsLCwsLywsLCwsLSwsLC8sLCwsLCwsLCwsLCwsLP/AABEIAPoAyQMBEQACEQEDEQH/xAAcAAABBQEBAQAAAAAAAAAAAAACAQMEBQYABwj/xAA/EAACAQIEAggDBgUDBAMBAAABAhEAAwQSITEFQQYTIlFhcYGRMnKxFDNCUqHBI5LR4fAVYoIHosLxFrLiQ//EABsBAAIDAQEBAAAAAAAAAAAAAAABAwQFAgYH/8QAOBEAAQQABAMFBwQCAQUBAAAAAQACAxEEEiExBUFREyJhcZEygaGxwdHwBhQj4ULxFTNSYoLCNP/aAAwDAQACEQMRAD8A9uu/CfI0JHZY6ztVlZwKdmik7STTpc2up0laSnSVrqKStdFFItdFFItFlpUnaBkp0uSgKU0IctKkWjC0UnaTJRSSUpRSdoctFItJkoQkCUiuglKCuV2gZaEkBFCLSUJ2hNKkWtrwj7m38oqB26vR+yFLpLtBd+E+RoCR2WNt7VbWYUuamubRZ6KRaUvTStdNCF1CS6aEIpoRaWaEWhmhK1xoTQGhCIUIXRQhcaEIaEJDQna6kmhaknaE0k7QEUJoDQhJSQtpwj7m38oqu7daEfsBS6S7QXvhPkaEjssTaOlXFlIqaSWKEkQoQloQiAppJQKEJDQkmcdiRbtvcIJCKzkDchQSYnnAoKYFlReH8UW7cdFHwJbcmQR/FzQBHMZDPpSBtMikxjOOqjshUkrcs29xqb5AUjwE6+u9IuTDbRW+NISphsjXXsh/99vOGkbhcyMJ7xtBmjMnlKROOr1C38rdW4XIdJbrGVLYj8JYsDrsDrG1LNpaMpukuK46qZgyHMly3bYTp/GjIwPNde4HQ6d5mRlU7h+LF20lwAgXFVgDEjMJgwSJ9a6BsLkijSeimhIaEISaSLSE0J2gJpJ2hNFJ2gNJFoCaRStbXhH3Nv5RVd2604vYCmVyu0F74T5GgJHZYazsKurJTk0JFKKaEYoQimhJKDQhLQklimhBfwyujIwlWBDDUSDoRp4UkDRMJwy2GLBTmIQE5m1FucgOuwk+5ooJ5ihu8LtMWLLJZkY9ptWt6od+UD2pZQmHFcOHWwwbIJDFxvAdgQXA2DEE6gTqe80UEsxSJwq0Fy5BlgjLJygEhoUEwuoB0iIFGUIzFFc4XaIgrMutwnM2YusZWLTJIgRJ0gd1FBPMU/h8MqKERQqqIAGwFGyLtOEU0JMtJCacUIQxQhBQhI1JNNzQi0JFIpra8I+5t/KKrO3K0ovYCmVypEF74T5GgJHZYayNBV1ZKJqEiummknVpJ0iimikYoRSWKEUiBoRSC9fVQWZgqjmSAPc1y97WC3GgpIoJJXZI2knoBZUfB8UtXWK23zFRJ0MRtoSINRRYqKVxaw3St4rheKwsYkmZQJrcIxjreYp1iZgYK5hmnujeuu3jzZcwvpaiOAxIjEnZuykXdGq8067AakwBzO1SEgCyq7Yy400WUxjMdbtDNcYKOXefIDU1FLOyIW8qzhMBPin5IW38h5nYIsFj7d1M6MCo3O0czmnbSiOdkjczTousTw+fDS9lI3U7c78uqp8X0ttK0KrOskFhAH/Gfi/SqL+KRtdTRY6/ZbeH/S2JkjzPcGnkD9enxVt9vt9V109iM0wdvLeau9uzs+0vRYhwE37n9tXfuq/tJgeJWrult1YxOX8UbTB150o8THL7Btd4nhuJwuszCBtfL1Gifu1OFRITQcHby9aQIOyC0t3CbJprlBQhJFJNI1IprZ8I+5t/KKrO3K0ovYCmVypEF74T5GgJHZYWwdKurKThoSTGNxAt22c7KJj6D3qOaQRsLzyVnB4V2JnbC3/I/wC/gstg+MYu4zG32sokqFWI+p9DOlYjMXinklmtcqC9xiOD8Kw7GiXu2aBs3fy9RQV/wLja3+ywy3ANRyMblf6Vo4TGtm7p0cvOcX4I/BHtGaxk6HmPA/dFxPijZupw4z3TufwoO88p/wA8CsRinZuyh1d8AuuH8Lj7P91jDljGw5u8udfPl1WV4xYvWrgF24WeA0hmMTO0xG3KsbEskjfT3Wd9yvacMmwuJgLoGU28tEAXXrfvWz4Fdd8MjHV8pAknWCQCT4wJNb2Fe92HaTvX+l4Pi0EUXEHsbo2xtyuia8r0Wb6Q4S91a3cQ4zFgFtr8KyCTz308fOsnGxy5BJM7UnQch+fhXq+C4nCds7D4NndAsvO51AHu18PIKZ0Gw+l24YjRR6dpvTUe1TcKZQdIfL6lU/1XNZigG+rvoPqqe0RdxoIghr0g94DSD7CqTD2mKFc3fW1tSA4bhRDtCI69+WvmpvTZn61VLHIUByzpMmTHPlVnihd2gF6Vss39Kxxft3PyjOHEXzqhz9UP+itdw5xBuM75ZCxOi7r3kwDtz765/aOkh7Yus18uSk/5iPDY4YNsYay6J8Tz6bnW+XRD0Of+K9s6pctkMORj+xI9aXDTchYdiFJ+pWVhmzN0cxwIP54gH3JvpddHXC2oAW0oAUAAAnU7eGX2rniLgJcjdmj8+i7/AE5G84YzSElz3E2dTQ0HxtWnG26vA27fMhF9hmb6frVzF/x4RrPIfVY3Ch+54xJNyBcf/kfNJ0HwsK9wjUnKD4DUx5k/9tHCo+6558k/1XirkZADoBmPmdB8L9VYdJOK9Tb0jO2ij6t6fuKtY3E9izTc7fdZPBeGfvp+/wCw3U/Qe/5LP9ELd4uWU/w/xzJDHw/3eNZ/DWyl5cPZ5+P9+K9D+pn4RsIjeP5P8a3A8f8Ax8OfJa2K3V4JJFCENCEDUkLa8I+5t/KKqv8AaK04vYCl1ypEF74W8j9KAkdlhbGwq6spOsaEKt6QrOGueQPsQaqY4XA785rW4C6uIR+Z+RVP0IuAPcXmVUj/AIkz/wDYVn8LcM7h4D8+K9J+q43GGN42BI9R/SsOkuEFsJiLYCvbbWABOY848T65jU2PiEdTM0IPz/PiqHAMUcQX4KclzXDS9aocvdt0ICueGLbK9bbUDrYYnmSe/wAtdO+avQCMt7Rg9rVYmOdiGv8A28zr7Pujy/vr0pYfpHiC+IuH8pyj/jp9Z9689jX553H3ei+hcEgEOBjHUZj79flS2l3FW8LZQNyCqANydAYH61uukZhomg+AXhGYabieLeWcySTyA5fYKk6d3dbScoZj+gH7+9Z/Fnd5rfMr0H6RiGWWXyHzJ+iY4Mr37aYdJS0sm8/NiSSEX0I/zQx4YPnYIW6NHtHrzpWOKOhwM78ZJTpDQjb0oAZj77+mpsQ+itkNilImFDN6QVE/zVFw5odiARys/nqrn6hlMfDnA7uyj42fkrbp3Z7Fp+5iv8wn/wAaucWbo13mPz0WN+kpf5JY+oB9DX1XdHeL2rdhEuPBGfcE6ZpjT5qeCxcUcIa89fmlxvhOKnxjpYW2O703r+kx0Mwk3blwfCoKr5kg/oAPeouFxXI5/IaBWv1RisuHZAfacQT5AfU/JVXSGBi7k7ZlnyyrVPGf/pdfUfRa/BbPDY8u+U+tlPdJMZcuZC6G2hkop+LSJLd240qXHTSSZS4UOQ5+ZVXgWDw2HziN+d+gcRtz0H3/ANLU8FRUsIoKkqoLQQYJGYzHma2cJlZCGg7DX5rxvFjLLjHvcD3iQ2xVgaCljMbcuYq67qrMBsByQbb7Tv5k1gyOkxMhc0X9AveYWODhmGZE9wBPM83c/Pp5UtT0dxq3LXYTIEOXLMjvBB5zPvNbeBnbJH3RVaUvEcdwUuGxNyPzZtbqvCq8Pks/0g4szXgLZYdWcoKnUtz231ER/WszGYpz5qYdtBXVel4JwqOLCF04BzizewHLy6k/ZazCh8i9ZGeBmjaa3Is+QZ9+a8PixD2zuwvJel9E6UrtV6TbCgpLacI+5t/KKqv9orTi9gKXXKkQXvhbyP0oCR2WEs7Crqyk5QkgxVgOjIdmBHuKjlYHsLTzCsYWcwTMlG7SD6LB4a6+GvTHaQwy945jyI5+VeaY9+HlvmN19Pmih4jhcoPdcLB6dD7uY9y1HSDiCXMJKMDnKgCRMghiCO8AVq43EMkw1tO5H3Xk+C8Pmg4llkb7Idry2oEHxtWfAljDWvkB99f3q3gxUDPJZHGX5sdKf/Ij00WY6ScKuC8zqrMrmQVBMGBIMba6+tY+Ow0jZS5osHXRew4DxSB+EbE9wDmiiCQNOVe5XfCuGXHcX8UZZfgTSF8SBpP+Hwv4fDSPeJZ9xsOiweI8Tw8ERwmAFNPtO5nwB6ePuHjP4vwVMQULkjLO0ag8j7fWrGIwjJyC7ks7hvGJsA17YwDm68j1/PBBxLLhsK/VgKAsKP8AcxifEyZ9K5xGXD4c5BXT3qTAGTiPEGGY2SbPkNa8BpSzfRTD3pY2wFVoBuMJ0UyVQcydp5VmcOjlslmg0s+XIL1P6jxGDDWtnNuFkNHUigSeQHqfJaDpZYzYZ+9SGHoYP6E1o8RZmgPhRXmv05P2ePYP+6x8L+YCqeh+FS7buLcRWhwRImJEae1U+GxskY5rwDqtr9TYmfDTRyQvLbaQaPQ/2tVhsOttQqKFUcgK2GMawZWigvGTYiSZ5klcSTzKC9hELhyilhsxAkeRoMTC4OIFjmumYuZkZia8hp3Fmiq7jfDLVwdZeLZbatoDGhgnxnSquLw8TxnkumhaXCOI4qA9hhgLeRuL/N9VXdFuGkI92MvWghFnZdYJ79/08aq8Pw5DHSbZth4LW/UPEQ6WPD3fZkFx6u5gdPHx05KmwPFRYw9y1l/iliNogEAEse8GRHlVKHFdjA6Ou9f5fktrG8LONx0eIDv4wAfPWwB56WUfCMQ1jC3bm2cqtvxaCCR4Aa+ld4aR0GHc7rQH3UXE8PHjuIRQjXICX+A0oe8/NF0Q4bmY3m2TRfFuZ9Afc+Fd8Nw+Z3aHYbef9KL9TcQ7KIYZm7tT4N6e8/AeK2AWtxeCSFaE0JSi0Utfwr7m38oqq/2itGL2ApdcqRBe+E+RoSOyw9rYVdWUlIoXJTi0ItVXHeBC+MykLcA35EDYN3edUMZghN3m6O+a9BwfjjsEezfrGfUeI+yzn/xvEZgCm5jOCCB4nnHpWV/x8+YCvevWj9RYAxl4fsLqiCfDp8VvrFoKoUbKAB5DSvRtblAA5L5tLKZHuedySfVOKK6USU0JJjiGOSyhdzAHqSeQFQzzNhZncrmCwUuMlEUQ1+AHUrHYtruLxCW2lAdQn5E/M3+6O/vFYbzLipwx2nh0H3XvMM3C8KwL5WU4jQu/7ndB4A6adDzC29q0qKFUQqgADwFegY0NaGjYL55NM+V5kebJNlNYyx1iOh/EpX3EVzKzOwt6hd4WcwTMlH+JB9Cs70CWDen/AGD1GesrhIPf931Xrv1c4EQ/+3/ytaWrZXirTZoXNqNxDAreTI85ZBIBiY5HwqKaFsrcrtlcwWNkwknax1dEai6vmPFPhYEDTw8KlqlWLyTZ3Vfd4RZa51jW1Ld52842nxqu7CxOfnLdVoR8WxkcPYMkIb4b+V714WoXSjhjXrQFsSyNIXQSIggTt3+lQY/DuljGTcK/wDiUeExBMx7rhV9Dvf0UfgfCcQgUPcCIuvVKFMyZOZo/rUWFw08YGZ1Ach9SrPFuJYCdzjFHmcdM5JFaUKH9BXN68FMc4J8Ao3Ldw+vvGiSvNgIcNmCjMSW3JMDU6xpyGw8qANEE6o6CgLW8M+6T5RVZ25WjH7AUquV2gvfC3kfpQEjssJabQVdWSnjQkUS00kaGhFp0ChCJTQlaOhCShJZjjty79qTLaNwKvYkEqGb8Z5SI591Y+LMv7kZW3Q06WefTRey4OzCDhzzJLkzO72tOyj/Ec9R06qz4Hww2VYuc91zLv+wPdV3CYXsQS4247lYvF+KDGOayIZY2Cmj6qzJq2se0JNCE3gMClrNkWM7ZjqTqfPYeFRRQMivIN9VbxWOnxWXtTeUUPJS2WpVUKbIppJSKE0gFCEhWkmuyUl0Ao+LvZIAEuxhV743J7lA3PlzIrklSNCYuWYtuCZLA5m5kkR/YClVBPNZTriu1wUFIpha7hn3SfKKqv9orSi9gKVXK7QX/AIW8j9KAkdlgrWwq6slPcqEkoFNcp+2tCE8EoTpJloXKNaEIiKEICaaSEUJLooQlNCactUkwnqSaA00l2YUJ6KMuKlwFUsNZbQKBrG/xSRGk/pStMBPzTTQYi8FUsxgAa/27zXDiGiyuwCTQUOxZJPWOIciI/Ku4X9z4+QoaDud0OPIbJMU0AfMg93UfvTKTd0dyhBTdBQtdwv7pPlFVX+0VpRewFKrlSIL/AMLeR+lASOywWH2FXVkqQKEIlWhcp5RQhOimhLQkjVKEUiikikDLTSSZKEqSOKaaVaSEYFCEpahCavXgo5ljso3P9B4nSkTSYFqIbbEguZPK2D2f+X5vXTwmKNeaYrl6qVbWB3k6k+P+fSmAkSjoTVeSbt0yCLdoiO53gGR3hZjzmoB/I++Q+f8AXz8lYPcbXM/L+/zdS2qZQqLiknKDOrg/yy49JUUimETU0kJFIprW8M+6T5RVV/tFaUXsBSq5UiC98LeR+lASOywdgaCriyU/loQU5bppJ0GhJGpoQiFNJOBqEJSaEIaEkoFCEjLQhJFCaWhChPjMztbt6ssF2IOVZ2H+59NuQ1MaA85rNBPLQso7TAZgvaf8RnWYntnloZjx0EU/JGvNO20jfUnn+w7hTpco4oQo+MuHRFMO/P8AKObf0qCZ5sRt3PwHM/bxVmFgovdsPieQ+/gnbVoKoUbCpWtDRQUbnFxspGprlR7vxDwBPqYA/elzXXJcaaSE0imtbwz7pPlFVX7laUXsBSq5UiC98J8j9KEjssFZbQVbCyU7mrpIo7dCSfBoQlFNJPA0IRgUISkUIXLQhEaEJDQmhaldIpQWxPWaK2VD+P8AE3haG5+b27xDnz+zt16+X39FL2eXV2/5v9k6EAWAMltZ0G/iT3fXxFSBoA0UbnZio3A7ICOwGXrLjMREdy/VT6RXdAaBDzaslFC4Q4i4EUs2ijf9q4e9rGlzlIyNzzQVZwjFLcXrWZQz/hzCVXktRRDd7tz8ByH5zU01imDYfE8z+clNfFJ+YHwWWPssmprUNIcxPwiPFv2A+hiiymAFScKd1v3k1e2X+MsSyEj4dfwlpgA6ePKBjz2haRp1V6aBgw7JA4Wbse9XDirCoIDSKa1vDPuk+UVVf7RWlF7AUquVIgvfC3kfpQkdlgLB0FXFkp+hBRW6a5TwoQjWmknFoSTqmhNcaSayeP4xicQ12zg8lrq8ym/cIPbBKwqzp8LGTOijSCKoYrHxwaH7lXYMIXi1bcJxGKBRcT1TZ84Fy1KiV1UMrEkFkkxyKka6GnhMfHiCWt3SxGFMYtW1xoBJMAaknaKulwAsqoGkmgqXE2HxRElrdgGSAYa6O5hl0tnzBPloYe9Ib/x+an7sY6u+AVvh8OqCEVVHcoAHhtU6gNndDdmOyASI0JgHUSJ8qTrIoIjoOBKLDoQig7hQDG0gCY7xNMaBJ2ptOgU0goOIQXnCz2LZzMO9x8IOuw9jr3VA7+R4HIb+fL7+isN/jZfM7eXP7KY9TqC0DChCE0k1XY6xBF1c2ZWBKj8QjKdNs0Hfu9K5IUjXcipTV0uEMUiulrOG/dJ8oqq7crSj9gKTXK7QXvhbyP0oSOywOHGgq4spPCmkjQa0JJ9BQkjAppJ1RQhORSXSh4vHqkiHY7di3cuAMdgxRSF3B1IgamBrXJcApGxudsFjOH4gqMwZVYPcLiAVDuxYu5zCRDAnWPhy6AV5bGw9pI5r+dfg8/qvVwYVphDozoL93n5DdWrMSwuswCWLisztHZABnIqiSWkqsE/ERzINrAYQw9/avyvfp8FQxz4yMrNSfy1aWLhxCi9cDLajMloggkRIa6Dz5hTtWwGF5zP25D6lZJcGd1u/X7JcXjiqF7jrZXeZBI9WEHyivOSfqGV78uHj9dT6D7rVZwpjRcjvTQKl/wBWwtxgRfloEG4mkTBYNlXqye9SBziopcTj3OzSA/8Aqa+FlTsw8DG5WgHzCu+G3iLjW2LAEBrYdsxO+cI//wDRR2Tr2hmM6RW9wzGjER6usj3H3hY2Nw3ZOsDQ+itq01SUTi2LNq0zKuZ/wr3nuH9PSopZezbfuHmpYYs7q9/uScNsZLYkdpu0/fmbVv6eldRsyto78/NcSvzOsbcvJSDUijQmhNNtQmgakhAaE0JpFNazhv3SfKKqu3K04/YCk1yu0F74W8j9KEjssHYGgq4spPhaEiiUU0k8ooQngKaSIUIpUPE+MDMGW8VtIwW4RlAgqWDZmU9kkqsjvPpGDmOh0VuOKhbgnLnFExNgphrluFhCFbOgBKswYAiTlB565pmumxi7BU5Omiz17DauxZUPWDrMgaWYBSSrhlPwkKNPwwdASMvERh+IObYfbb3rVhmdHhhl58vfvv0UzD2bakm4QblsC4lswQByF3TV2VSBPwwdABFWY4ctE8th08+p+SoTP7S+p5/nJa6xcW4sgGDmBBEEEEqwPjIIq1uFmlpaaKxPSrhLXRatM+RbZbOd/wAJFtxqAQdt9MxE15SPDfs8Q5rhv7J6jp/XgvSNmGJY0g7b+aq7/RWzkVEuEMZbrd52DKQugG0a8jvE1ZMpB1VlmED26etK76OALYu4e+Xi0/Zukk5dBldDugB1nYFonaaeIw+IEwxOGHnW/v6qrKI2/wAcnNajhHEFuonbQ3Mis6qykgkCZAMjWvWRPzNBO/ReckZlcQgtt1tzPulswvi3M+X/AOe41DH/ACyZzsNB58z9B71LIeyjyDc6ny5D6n3KaatqmhIpoSGkmm2FCdICKSdISKE0BpIWs4Z90nyiqr/aK0ovYCk1ypEF74T5H6UJHZYeyNBVxZifApJEJSQNe7nSLg0WUqVeeIlriqnwkxPfWO/iD5JQyLb5/wBKURgCyrpRW0CoqRtbkEd4j3oKYWSx2Ct3E6y4GVhYuCATo6xCskhbhBDdluzIrKwlh7mFbuNp0bJB+aKPhrnU2s9xALkQLaklixM9WMw7QzSQ5/Me8zqPlETbPkqLG5jou4QpUG7cSGEtlJU5J7TFtdW1n28AsccJvO/f5f2pHP0oKx/0B7oF23c6h3YscyBwylUW2XUMO0uQMskgZjIJ2kIN2FT7XVS+APlhIjOpYiS3bGXMZOpLTM+E8zWfgpXF7o3clf4jC0MZK0VYVticOriGE9xkgjyI1FXpImSNyvFhZjJHMNtNLN3uAi25yOqrl5pmObtdWXIOZ/hYd+g3J1oyYJt6FbGH4tK0WQL2vr4ouCg3FKIUFwAhswZsofRusU5SS0GVMf8AbXGFhc2Q3su8diGPjbW9qT0kxBC2Ldx9Q6qz5TnKlVVih1aSxjKN5g99WJzlIHXoqcAzWTy6qbwu8oUgCLWb+G4OZIaGgtJ1liNd9N6eDmDo62rRR4/DFkmYag62rMiriz6Tb01yQgJoQhc0l0mblwDcgT31G+VjPaNLoNJ2TT4pRpMnuGv/AKqtNjoY9CdfDVSshceSh4HH9a1xcsC2QpM7mJI9NK7gnMjQSKsWuXNokdFuOGfdJ8opP3KvRewFKrlSIL3wnyNCR2WJsDQVaWciTEKWKg9obj+nfULcQxzywHUJlpVdjMTnbKPgU6nkSO/wrE4hizK7smbfMqWNgGpUTCX8xUqYCuvtOpqFsToZGA76fNc5w8Ehai1iFJIDAkbgEGvRsmjc7K1wtQkEKTUyazvF8AG+0K10W0KFwSJANxLlt51+H8XKCxM1nzNEc2e9x6rUwzjLhzH0N+SwWL6VFZudVcdxGUsSLaqdexBJnXnHmauRwPB7SUW7l0A6D6lV/wBwysjNvn+ck3hf+oyGessOCJkoyvAEnTORPfBHfUoeDyScV6vwVCtiyrCCttAQOUACNaQ2VMnVVHD7o6+2pgEC8o8ShVSPYE+h7qysHpiHg/mq2sebwkZHh8lf1rLDVNiMSWXPbFq5cYgOjPlKNaabagZGznMxM6fEIMQahBslWQA1o9U/a4geuJdci5cp7JaGGvacGEGp+IQwgiOfY3S3Cp8YjYm/1qtCWzCbzm3zDUbKcxkEdpeYiqkJ7aQy8h3W/U/RWpR2TBHzOp+g+qbweIxNq6wD9YLz3Dk011gCbrhJyj4efjqa5ngkzZozR+Cnw+JjDcsosdeasDcfD2cyAkqXNxS0qurOEGsFjokLOUxyEGwzOxluN0NVUc1ksmVgoE6dVdWLodFcbMAw8iJqcEEWFSewtJadxomcXcyKTv3DxqDFYgQRF/Pl5oYzM6kxYxcrrGaSANp5/wCGs6DiQ7HNIe90U5gt1BV98ZiCWOh1I0mARAPIAnbvFZsjpZCXO3PwVhpa3QbKKeMrmKWxrsI0BbuHfHM7Cuf2EmQEmrPp+dN0v3bcxDVcYLC9XbjcnVj3sdSa9LGwMFBVa0Wv4Z90nyiuHbq9H7AUquV2gv8Awt5H6UJHZYOxjLeUdoV0/ExNFlyoNFqqxlwMcwG7QO8aRr5xXm5XmWVzxpzVlwDWhQuJOBbFoTNzRvl/FPrp6+FWuFw5n9oeW3ny9FWxkmVmUbnfyR8OZA2SZMajl3zHnWljof4s9Ch6qnhXjtMpO/orvgLqtxliM3wnymRP61R4XM0PLTuVde2lP41xhMOuursOyg3OoE6axJHnMCtmWYRjqTsE44i8+HMrMcW4PeOFv4i8zG4Rn6oclWNDlOsLmOUSBJ3OtRxREOEkhs/DdTOmAaY49B8VjlwStZFzMDm3JgDc7ERO3fW25gOuizWurRZprJW6yvBzZYP4Xyg+7SQCOUTVKiDR8PfStaEWPH3WvXegvFeuw7WM7Letqe3OY5XLFXXMCDl+GDMZV5EVy4US1R3s5TsFwy6LuUs3VIwOY5MzFe3qQJOZiJ+Vu+apR4YtmLuXxK0JMYHYcR8+nIb/ANLQVdWaqm1gAjDPZ64KItupVbibjclSDBiVOsnQTrQGGdG8uZra1f3rJYwyTSvDf7Ku4zxW3YuC49q6QVKlX6syFnKO9wGb/ce0Y3NcSTSB2Ut328VJFFBWZrr66LOcO6a2LVoWxZuXIZm07MFiSMhYyN9DoR6VpYbCSCIAqpiZWPkLm7Ju30huXLqXXUWrKghVVjlnVYe4B2WCkw4WBJEgxXOLa+MWG318FNgoopiWvfR5XsVb43iT3IDZFRR2bVpSqDumZLn9PDnWJNiXP7vJeqwXDI4DnOruqveiWNXqzaJ1t6r4oT/4kx5Fav4SXPGB0XneMYQQzlw2dr7+f3TXF8fNwIpG5HsNfXUCsbFzfuHuP+LNB57LPFR0OZWfu8WAZyCcw7CqvaPe2UDQnT9BU+HwzQ1oPPUnp0VR87iT6BdYxN6+sCLdoaFRrdgcj+U+ldSFkJ0Fnqdl03PIKOg6DdQsTgHVw1m4wKGQxgkaaiCI9Iqy2duWnjU9PmoTG5r7bsFY8Dxd83wt13eBsYAltRIA7pPtXLZcr2ka3Y/tWWW675L1fhh/hJH5RVt26ux+yFKpLtN4k9hvlP0oSOy8WwOJV102I33HKDVGXDANzHn8PBZLJrdlrZWFiQuVvh25ac/eY1rPLNSefwVxpO3JVdy6bnXXJgRlB1nQToBsZb/IrXwzGxBrB5qhM4uJJQ4DtSRopIC6ch8RHmZ38+dWJ52N8/HVQNYTofsrtMcLRV2M5TEaZjpsPH2jnFedgkd2/aAXqtYR2KQdHMRZu3OvxbIL6mVDfChOkqzaFuQA2HjJrbgpri551PpX5/SUmIY4ZGVQ+K2eC4jbugm24YLuRt6HmP6VabMwkgHbdRb6hecY7o212+/bXqesuOpXSc7Zh2YA7IOWecAiq7+KsY0MYLI9F0Y9cxKDjvRO2bCLbTNcDg5iTmiDPMAelVYeJSvk/mrL4LvK1o7u5TnRjgD4a4LzXAhAZIJzHK0TmJMbgaa7TUsnETIQIxp1OqjyAA2tJYxwLybhbIGY9qAcseMbxVeFzzK6R7vZHM1fgkaoNHNBb6WAKOttlSRIykEb6jWDImrwx2neb6fnNQEi6U290nsKqksZbYATAkAljsBqDrUkeNjc3MdPBdkLHdMbhv5ruaFDrbVTpMhm0nuHaPixFGAkbPie0vQbDw6q9O3sYuz5nU/ZYi9bhtDO0gannBABknUj1r0JeASQVQA0ohX/AADg73e0L1u1aI1ZhmBUgiSuZQU8SRzisvGcXhjcIgLvnyV3DYJzu851c65n88Vc8EwTmwuQLcKDJdCsFtowAIKlt7bKQYAMHYQYXHfEJAZAK33+a2MFxrsWlkneA26+StcFFm0zaZiIldFRdyF5mSBJ3MbDas6TFNc3sors8/oqWLxr8QcztGjYfVVeHx/WXHKchAJ3Ekknunw8qsNw7Yow1/M2sYylzy4K/wCAcOTJnDLMlc25mdQ20a8qzsZjy11OOnSvSlpYTBBzbG6e6QWRbtG8CD1cE8jl5hTOhqLCYnt5RG076e/yU2Jw4jjLzyUK1cDAN8UiQdjB2mrstt7uyptIOqyvGsa9hsqsWzNLExGZzAVQFHLXc6CtGBjJxmI2GlfPdV3kssA+a9p6IMTgcMTubSE+wq2Bl0V6A3G0norihSpnG/dv8rfQ0IXzVwTjSWwAoZZA0J7J02M6Dmcwj9qT43AmzYWW5unj8Fs7OMVlDIwII1EggjmPMTVCSMm6C7acvtKjDh7ty0r5VDBmIPMgDTxOXfxnuqxESImkjXYdVDKKcTy+CstcgRTkWIDiJG0QOfOqk5YHd8WuoWuc2wqrGLct2wvZa2DmJGjZjoXY73D5mdB4V3C8OOXbpsiSyKtVWLx2yg68t5k7CO/WtCKOxZVYRr0Lh9kWbAVZyCJB/FrrPpJ/9VhSEmQkn2ui0I3dxBxe/wBayqgzBCHYd5/Aon39BUMdtt11eg+p+nqu5KNCrpOPdMasFO+WZaO/wHlUbJcg01XfZ5vBQjxWwjTOdweUv6cxNWI24qwNh6aLgmEagaqNj8ZcZ+tQGMrKJtvMEqdIHxaGrsXd7jxre9gAqu8X3geXoq/E8WBjNauwNjk1DbTM1cbDmdWYa+PJVXDRQcNeyhiVbKYjMsrA11C6A+39JMRhe0GRhF+h9ycM3ZvD625Jy/xx4t5EtPLFhOYgESdzsdSO+qkeBj1skUPzzVk4mTOXuOv55K+4dxNQAxFsXCdG7LFdIlcwmeQqBsczJC2Inbn+bqR2OL2XL1Tb2A9wWiRk7Ny6YP8AEfWFnuBAJ151YbCa7VwObYXy8fMqsZwTQKjYDjWRrtvK3adiYyhQAMo0B1MACPGp8TgnFre/p0vU+a5inytOiPDlTYtqbgE9p+0dz2iNNRqdtNqpuZ/O4tHgK9F3mJYB62gPVBwwZRl/KV2jc+HnVqJjsmR3PraruJzZgrDgHGbFtHtYgtbBdiG1ykEkgyBvqKzuI8IfLMJItQB71s8M4i2EUd1N4v0kwt2wbdt1cnIFG86iZkd004uDzMcHUR1Oy6xPEWkG/RZe90nVZVAOztsAfWtb/is5zOO6yhM4NAAWaxnEnvXZJgE+0xt7VoMwzYmhjQuiBlLjZPwX0Z0Hj/T8JG3U24/lFVJfbPmtKG+zbfRXlRqVM437t/lb6GgIXynbtABRrtWyY2iwskEkE7LT8DwJe2C5hVEKIEiNNZE8qycRMIzlj3KjyZnd7ZSsFw8s5S0B2t2bSANvTf3qliJA1oc8+4c/zmpI2lxLWhXLdHctl8ruzhTlgwJ3Agab1m/8k4yAaVeulqwcEA0nW+Sy+LE9klszESNROwiCCAZHLvrVgjvvcvVUHSOBULDKLF1WeJVpbnoWGg5zFTyNfK0tbzGi7Y7MVr+KcXQIQSMp/DP4ToT7H9RWXhcC+R4J/wBFSSYihTVH4RaxN4fw4RTM3CJYzvA5Du8AKtYuHCxu7+prYJQvld7K0GG6LWYPWA3ToWLkwY5vGh9ZiqAxLs3d0+nl0VvstNU9hcJYMi2qgLpoI27orp8xbq7UqFrGP2Ue5w9ZgqWTeS2s+cRHka47Z7tT8VyYWDRVGOsGO7ujXy3OtaGFa5x1tUZ8rVWY+APiPp/WteKM0QQPeqOYE6LNZSzPlJIjMY2kaTrtvHpRKwMIPU0tJvsC1K4fqYWZGhb22ArnPkbZGvJQzN67K+tOIgrmPeQ39RVV4kkN5q9NFE1zGf4qfbvEgQoEakA5Z8O1NUX4Z1kk6eQPyKssxA0yivefqm8Zxe0y3LYBDwVDlVZQxGgJAHP61xFw8Zg8nTpqFZOKOUij8Ck4Zw9MWDbu9VbNskG5HaM/CpKwo8dpipizsjmY467a6eicbxJ3XUK9VA410JuWxNolkAJGXtLPpqJ9a0MNxOImpND1Tfh5G61Y+NLIlXQ/iQj0P9q1wQ9tjb1CH5CaFHz3QDx5eVFUuD/481MwWDVjJaBMeZrsMBFqvNiHsFAa16L6R6HADA4aNuqSI8qxJ/8AqO81s4YkwtvoFcVEp0zjPu3+VvoaEL53x62baobBbOo3XWNNmnfzFc4aWea+228VlTiNujTrahYbHdVOfK0kEjMc+vPQx6VZfE6U92x41p91A3orjopxu3Li4Qrk6HYFdIEnasviGGlJGUWFZhLWCzotngeJWlUww1kjX6V5p2BnMoyjTmtZ2PY9tvOtLIdIr4u3xJ2XSIAgk6nx2r1nCoHsiojW1gY6UPdmbsqbGC3DE6sZXfXaNO7etvs3eyqsDnlwA2Uvovw1cTfGfZIO/jzjfb9aq4r+NuVqssBBI6r163gYt6aCNFXSfOKxThQW31WiDQ0TLqYykH5RoP0+Ks84Z4Pf/pS5wRooV/D5RrkQHU66+wq3TG6HdVS13kFS43i9pCQQTH4mjL6DnUjIJptI20oHSxtOtkrK4ziwmFac1buEwLmN75WbIC6yhXhNy+RLKB+pHhyINTSyRM03pELSBYCrOLYO7hLkIysCJIO8a6d4qMOEzbA2KuAMIyyb9QoGBxTI2o0ImOceB5ikWiTc6hOWNpbpvstBYxlsjNm123591Z0sjonVVquIC7RFe4i6jRVHfMk+XKkHdr7/AHLoRiM0VE4fiZY2nAKuS3ZzAgkgwIbaZpzMLGh7TqFLbTrS02Awuy2nka9htZJ3kHfz1rFnkfntw9+ytxMzDun3FWnCrZRsrM1l2OkyF8lOoI/rSaHSSa/nmp2dwUdCfT3Kz470W+0WjmCdYNVcCCfBq1cOJoDma7zHULqWMSN1GvIryDiWD6p2tkagjfSBrpW/BN2zQ9u3NZptrtd02CdAPYVYc/KFBQcbO6+juhAP+n4Wd+pT/wCorDe7M4lb8P8A02+Su65UiaxY7D/KfoaEL5l69rmS0AECCGI5kbmasQxCNpldZ5/0siTK2MGh+dVP/wBCXmxH+bjSuHY91d0AqtqPa0QN0c0/h9r2H71yOIsuntXeWR2oNqNibV5RkOYCNoj0kVehlwjxbCFDRB74UfBsc/bkQNM2xjSJO+lTtexp0C6nALO5701cMsWCkrmgnceWm21S9q29d1IxuWOro15LTdH1axc6+y9tgw1RjuOYkagzz9xWbiH9rpRBXTHFoGZbj/5kqr27NwEclKMD5HMPpWcXSXl0+St9oyr1VPxbpkYGS2QT3tr6gbVCzAPmd3nemqikxgaNGrPYjjOIu6ZSATqwn9zAHkPWtOHhsEBzHVU34p7xVhFxDg/8OZzuSNXbTUj4QN6s/uT7LdB4LiJvesqfhuHFO0qgjQnKsHzjn6UnyNdoVw2JxNqz4aghlAAtwGR9CqgzmU67AiZ/3VUmFa8+ist13/PNYzpaf43YuZ1A0O8QYI121q7hs3Z6to2k0ssjdVvD8A9xgFBZm7hy9dAPE6VxM5jBbt0ZrOVi1uD6NiyC92GfTIFBMHXw19uVYstudd6Kb2W+KhcSt5FLEaLp6nvP1NTNOYgDn8lWDCqPD3SLwy/EPhJ2JMQdORq6IhJq46KTZl+K0tvF3wIuWlcbEqf2MGs7EcNjkfmgcQfFdsxOVtO1Cu+D9IrQXI10qQfhuNPPY5xpVF2ExMb++0kdRsr8eIYWVdeavxx8KpKlSI7xH9qtx5v8fiE3TgbrzPj+KW/elYJiDtvpA8TpPrWnhR2EdEKhM4vdaHh/CGusoJVIOkfF4TlMCo8Tj44Gk0TfiuoYHSOq1770Yw5t4SwhMlbagnyFRskEjQ8c1qsaWNDTyVnXS7TON+7f5W+hoQvmXoriBmE7kfrU+LGaMAbLGlaWuGmi11mDKlDHf/b+lZDjzB1/PzVIDkQpGGRgxAAyeG//ALqFzrGu6kY0tOmyddEDAkjNyB1B9AdKjyFwoLvM1pspjiPRpbwBUAH8vKfA6/rVrD4maDXcfJN8TH+zoVWpwy5hTFy22U65gGI8tvpWm2cTDTQ9D9FWfHkPfCdwmFVl6xcpc9prekldgI5GBoe+a6lmyHK6wNr8ev5yTjjBGbc9PBRcZwVb5DLdZS2qo4Ea8kjT2rmTE9k3K4DzBXTWh2refIqsxuAbDy520Gk6zvvqIqfB41kvdHxUEsDnaJ7hPGMzZSoAJAAnXXnVuSioJMIGbFatrcuBEQAoYxt8R9dKy2voEqYDUBVPSTjhw1xFsNJUnrARIIMFR+pq9CztGZnjRSxQgkhp16qDhOlb9S9hLUl2fIcxLAXCSVAiWiTtQ7CsDxK40BW/OlI8HLk670rPgnQkvle8Trr1Y5T+Y9/gPeqGL4jmdTNk48OSKK1yYe3YXKgUR3CPpufc1nGfMbtTFoYFWXrrHVoTTvlteQHKus9nRVnA7nT5rP8AHb6AAMoJE9kbCeR7z312zfQ+9RuvT8pUVu04PWRyJE6QTz22j61aGJY2mXokIy4J7qcSVCkMVOstJmTsBMnlVyHF4UOoH4bJuwjz3ne4X/tV/EluLGdRlAjMNRB7gdjU0eKiktrd02QVre67h2EN1sqs0eJj3iuZ3shZmI18Ew1znZQNVa4Pg7WkbrLYJkw6sIKwInWR3+tZj8SZHAtdQ6EH/Ssuhy6EWp3Ry6txx+XUEL5A6R5DUd9UcdcZB69VPhIw5e5cEUDD2gNgg+lXcObiafAK3VaKbUyEzjfu3+VvoaEL5Y4Twi6co0UgTJMaelE+JawbqiSJdBstFh2v2zBIYROmkefI1ROIiduK8VC7COb7JVjg+Jx95Ik8xI9DqK5fE0+zuomOe067K1w2JRyDII8uffOoHtUIJZpzUujjZ2V/gcSogBgfMT+9Fuu1YY5oFWtPw64rCOzB5f2rQjYzkFK197rEf9RuH2rAW7aUK+YSBoY3JXuMVLHq8xHalTxTGMAc3Qqiw9wFZM6mWUGQrxmIUx4zpzFUpYS8hoO23Uj8+C5sAWVW9I7jsoIaVX4gQCTyG+9amAhEbrI1VeR4ea3Wbw7hLiEQYYEchoQee1ajmg8k3Zi0k6cl6cFhQ5IGRS3gSRz79qxnREE1zKTH5gLrReZYpnus1xz2maTy9B4QNq12NDBl6LrtWsIrovV+g/RFbVrrHI6xhJJ3A5Ks7eJ5n0rEnL8U7MTTRsFcjYAL5rS3LIA22Gw/c1C+ONgutl3qVmOJ4gKTqiTPa2AAicvvvWYGZn6jfatvBJ3PKqHimNt2plxtyMsZ/Lrt3natbDRl2tX06e9UJW1oD6b+5Z/gt1b94m4wVRqFJ1aPy8yNOVQ44iFuUanr0U8cOtH88FrCyAKqhWNxhC6aDv8APu9azzKKDGd4nc/m39KxG2nAn0WhxSsAuUAk7xqAf0qLGYqSN4Y0LSwmGheC6R1dFkOn621tBci57rQOWuksYOsDv51f4eXykE6dVnzhrCaVXwrDLaAGbUf5rWrI50osN06qrlpxJOpV5ZxMrlynUHlArOkgBN5wPfasB5A9lVuJ6NNGex/CeJEaCe7T4fTSumYhj+5IQQFz2bgQ4L2fomHGCw4uGXFpAxmZYASZ86sxhoaA3bkrzbrVW1dpprFDsN8p+lCF4gmBUKvlsIrLIc5VQANAq/HYVsyqGKhpGWdN9zyFWcNhmSMc4jUKOQmwAd1Ypwnq0ADMbYjY6+J8RP1qk7vvrYqz2JYL5KNjOBa5lcqw9vA6ag1NHm2IsKF7GjUaFUNjjt605XMeySCCSRIJEjSa2GcPaVTdmLczSr7BdP76bJbPjDTHvvU44cKppI9PsuBiXtOw/PemUxuJ4hdOY5omAIiDpryA86pTObhbDRZPNdhhxB7zqWmw3Qg9VD3dxoFEQfMzp5AVmYfiEpxHcbR5+XNW5MAzJZOiwOLLWWu2bksIIBMyDGhHnIr0JcX5XhZ3ZjcKtUTtJI39O6tIbUk7u6nZWOLx73ipJPcFE7CImNyd6g7rB0UGWjW6TEYS4iEMhVTMk8gYH+edRB2dpI26rqgHAk69F6J0d6aWTaRLz5LgABLCFYjTMp2g+MGs6RrozQGi0IpGubvqpfEeluGQGb9s+CnN+izUXY5/bGi7Lnf4rKYPjJxWKGn8NVYqdtCQuo3HkfDSuMfH2cYcBuQFFDYfTj1WU4vw97d51fXLqDyKGCI/tV7BP7VgfzXEtRnICqtXYHMo1UH0zaSK6mhEg7wUrQBoTutt0VwVy8uYuYRuy40OwM6jvkCvPYuNscncFFSRhxNq9bE4leznUyTrBBE+RiaqyyuaMxGisRUTXNUWK4WrW5uuWJ/HMkcgRPiIgVNBjpWvtjf7Ub4G1qUWHsdXGa11egPITPceZjlM1fMjpAR2l/nP/VKMZWO1ZSu8NdiJUr4sIHvtVJ+GPUe5XW4mOtj71ZY/E3FtkpbFwiOxME6iY0/yKrQtjY8Bz68U3Oe4WAvQOjdwthbDMuUm2pK9xI21A+lb0YAYKNjqht1qrKu003iPgbyP0oKF5BbwRCAIYn4mbtNHhVUubu73UqeU2A31QcOtC41wkhxbOUEjnufUV2bYGjbNqumuBJO9aKwt2CDlPwESD3eBqDsg85ufPxU7H5WEclC47aKISvI6nlH+fvWnhoWnfYrHxk7gO6sDiznadBuZGvgK2o46aFVY5zAfFMiwQAY0O3+HfakZAApO0BPkt7/0w4Ucr3iRlY5QAdZG8+49zXj+N4rJNlA1C2cFCJBmOy2y4c9YWZ4WIA7u+sfA9sZDLlWviJIRAIfVYXpHwu1fxOa2xIy9s/7xoNYjb6V7PAZmQ/zCl5PFyt7T+IrPYzo7cT7si4NjEyvzQI51cbiRVLjLmNlW3C+CW7QBLMbhPxxoOUAwQKzZ5JXjUadFIct6FP8AGuH57TBnkATMa6GRtHntXeFLGd0irUUhcDmBulhrZhira5dParrTlsFdPFgObzSntrl1if1jX+lcF9hMWx1q76EWyHuDeAJ051kcWJdGAOqstOZ4d4LU8U4QuKtncXFByNMDvynz2rOwfFHYeSpNjurJgDxbdwsLbsZVYEdqCP6j3FejklEhGU6LMcTns/FbPoXjLXV5EENCs4ggZoCmPDs1hcQjka7M/bWvL8K0cO5urQrXEjMd9ZgH21rOzZhTwpq1sJLeDE9pZAYQB3ADblOppSyZGgD8/NF2xtnVTeJWQ9tgeZEAjnIilFnikDwfyiu5A17C1QcDgYQLrlQZY8BoJ7zFW3SF7r5qER0E5bKpoXEEwoYwflEnWoZInPdeXzUrHADdek8F+4tfIPpWzhhULfILtTanQm8R8DeR+lCCvKrzkWuzuYA8zp+9QMjBf3uX0VB0pa3MOaHguFNtCvezHXmdpPt+td4l4kdmHQLmJpYC081G4zxcWVltFmPHX/P0qSDD5yVC6d4cAxVnG+Ng2iNDmHZ8SRp6VpYaEh1hZz5TK7IR5rP4fhwVMxBJIAC/7iRFWjIQ7K0JuldM7KE5cwt3KdYG8FRIPMD6g1wY2E67lTMw/cz9Pim+D8UvYYXMrEZ47AO57z3edZ2L4b+4kDjyVuHEZQWR+89FqeEWjdTM5Yk8u71qCZjYXZRyVaJ7pOZVzcspbTuA5AE/pUbZXPKlexsYtQhdd2K2zkyDMe4nkGjYGrbQxjLfrf5oquZ7303SvzVNXr5YBkOVs0FTtpuG/r5VG8NYCH6j82XbXlxsaJviOK035SarYRxmdmaU8QcgoqhwtyzcuNbKrLKCCROwk5Dy/t73nyOzd69Pio2xuDLbz+Ct8F0ds7m2p8CNKqz4nN3WqeFjxq4q04fgksk5EVA2hI0mO+edYuJfZGd1q/FY2ClYQwWkQcwMfQj2mquJiDmtLddFLA4gm+qqeL9GM5e5bhWIzAAaltT5QatYXH9jTJNtvd/S4mwnad5qzOHxdztqCbZICnSYgnbu7q3nQRZBI0ZhfqszO5rspVt0ex6KRbZyXdzBOpMKPiPLw8qyMVDJKTI1ugA+au4dwaKJWmv4oKImoYWXyViR9c1GfEnTXn/f9qlMYUYei+0ZMzk9kanyP+CojHnIACma/KCVnelGLJAbKhExLAGJ5a7T3+FauBjBsFxVKZ5J2XsfQqfsGFnfqU+gqY7rQg1jb5BXVJSpvE/A3yn6UJHZeKWuMW7zi0rgFCjHbWCDlHtUxw5awmtSCPVYxlst6fZXj4gAHXx/r9aoRso0rcsgLV530q4wl65A+FSe7fb9q9BhMOYm07mqbcziXjS9vJQMDcUGWOg1ieXh9au5aBpVsQHHutCnWOLrqFbN3d//ABqN8QebGijbG+M2QuxfHFNsrMMdNfoDSZHR1VzvuAaBpzVQmLVSCx0nad4rp1qYxZmlraulq+E9NApVGQAExOYaDmdqzZ8AHgus2omB0INUQFYYzpWpMIsiDrPtUcHDL1JUMmKJ0ApVeB6QZC7PpnAnu0BiKsT4UuDWt5KKPMHGuanf6ksK4gZiM0nntOvlVJ8TnWwoDwCCoPHcWApZWGx05eFRYHCPjzfBSySNlc0D3rP8GwV6+4eyJykHNoFU77k7eFdvljibUztT6kK+GnKWga/m69MTrSiQURxGfSR45fWscOizEmy3kui19ACgUzi8S6DtKrjnk39Bz96lGGil9k15qJ0r2e0AR4IlxYMZCMswQfiEwyz3GDVcwCFp7Tcelf7Una5iMm3xUy9jAgmdgT7VSjhbi5AwczorT5exbm6LzzhvCr+JllKgSTmbSZ15V7LEYuDh7A0jyAHL5LNZEJ3aanmb2KpOIXWt3WVn7SGJnmNfcVwyRkozRjQhSCLSq1VpjukfWIiqxDDVjPdtHrUUOE7ORzibB28lw5pLdQi4Z0iYEC4c3dtGvfHIV1Jgw/2UrLBpsrPDdMLUEPKgGJ3U+cVWfgHgghTNLqpQeK4sXFfK4YHUa+tTxxdnVhQB5zWvfOhTzgMKe+yh/wC0VG4U4hasAqNo8Fd1ypV1CE0MMn5F9hRaVBF1K/lHsKEUEH2VPyL/ACinZRS77Kn5F/lFFlFBd9lT8i/yiiyigu+yp+Rf5RRZRQXfZU/Iv8oosooLvsqfkX+UUWU6S/Zk/IvsKLKVBd9mT8i/yiiyigu+zp+VfYUkUF32ZPyL7CnZRQSrYUbKo9BXNBNL1S9w9hRQQu6pfyj2FNKgk6hfyr7ChFBd1K/lHsKVAJ0uFhfyr7Cmdd0qQnCp+Rf5RQmu+yp+Rf5RQil32VPyL/KKELvsqfkX+UUIXfZU/Iv8ooQnVUAQBA7qEJa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6742" name="Picture 6" descr="http://img-fotki.yandex.ru/get/6425/17308394.22e/0_8c4fb_4e0a848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0"/>
            <a:ext cx="3168352" cy="4168884"/>
          </a:xfrm>
          <a:prstGeom prst="rect">
            <a:avLst/>
          </a:prstGeom>
          <a:noFill/>
        </p:spPr>
      </p:pic>
      <p:pic>
        <p:nvPicPr>
          <p:cNvPr id="116744" name="Picture 8" descr="http://bookz.ru/pics/5549627bf6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"/>
            <a:ext cx="3096344" cy="4221088"/>
          </a:xfrm>
          <a:prstGeom prst="rect">
            <a:avLst/>
          </a:prstGeom>
          <a:noFill/>
        </p:spPr>
      </p:pic>
      <p:pic>
        <p:nvPicPr>
          <p:cNvPr id="116748" name="Picture 12" descr="http://ds8-okulovskiy.caduk.ru/images/p18_fantazery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15816" cy="42210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79912" y="908720"/>
            <a:ext cx="1368152" cy="2160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60648"/>
            <a:ext cx="1008112" cy="216024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2411760" y="4581128"/>
            <a:ext cx="4824536" cy="1472327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</a:rPr>
              <a:t>АВТОР?</a:t>
            </a:r>
            <a:endParaRPr lang="ru-RU" sz="6600" dirty="0"/>
          </a:p>
        </p:txBody>
      </p:sp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fotki.yandex.ru/get/4426/44617652.a8/0_67776_fd1937e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552"/>
            <a:ext cx="8640960" cy="65238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188640"/>
            <a:ext cx="2786123" cy="1349633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Автор?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386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http://www.jazztour.ru/images/sweden/stockholm/museum-djurgarden/gren-lund/131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6165"/>
            <a:ext cx="8640960" cy="6361187"/>
          </a:xfrm>
          <a:prstGeom prst="rect">
            <a:avLst/>
          </a:prstGeom>
          <a:noFill/>
        </p:spPr>
      </p:pic>
    </p:spTree>
  </p:cSld>
  <p:clrMapOvr>
    <a:masterClrMapping/>
  </p:clrMapOvr>
  <p:transition advTm="3666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6738" name="AutoShape 2" descr="data:image/jpeg;base64,/9j/4AAQSkZJRgABAQAAAQABAAD/2wCEAAkGBxQTEhUUExQVFRUVGBkYGBUYGBgYFxwYFxsYGBcYFBwYHCggGBolHBccITEhJSkrLi4uGB8zODMsNygtLisBCgoKDg0OGxAQGy8mHyQsLCwuLCwtLCwsLCwvLCwsLCwsLzQsLCwsLywsLCwsLSwsLC8sLCwsLCwsLCwsLCwsLP/AABEIAPoAyQMBEQACEQEDEQH/xAAcAAABBQEBAQAAAAAAAAAAAAACAQMEBQYABwj/xAA/EAACAQIEAggDBgUDBAMBAAABAhEAAwQSITEFQQYTIlFhcYGRMnKxFDNCUqHBI5LR4fAVYoIHosLxFrLiQ//EABsBAAIDAQEBAAAAAAAAAAAAAAABAwQFAgYH/8QAOBEAAQQABAMFBwQCAQUBAAAAAQACAxEEEiExBUFREyJhcZEygaGxwdHwBhQj4ULxFTNSYoLCNP/aAAwDAQACEQMRAD8A9uu/CfI0JHZY6ztVlZwKdmik7STTpc2up0laSnSVrqKStdFFItdFFItFlpUnaBkp0uSgKU0IctKkWjC0UnaTJRSSUpRSdoctFItJkoQkCUiuglKCuV2gZaEkBFCLSUJ2hNKkWtrwj7m38oqB26vR+yFLpLtBd+E+RoCR2WNt7VbWYUuamubRZ6KRaUvTStdNCF1CS6aEIpoRaWaEWhmhK1xoTQGhCIUIXRQhcaEIaEJDQna6kmhaknaE0k7QEUJoDQhJSQtpwj7m38oqu7daEfsBS6S7QXvhPkaEjssTaOlXFlIqaSWKEkQoQloQiAppJQKEJDQkmcdiRbtvcIJCKzkDchQSYnnAoKYFlReH8UW7cdFHwJbcmQR/FzQBHMZDPpSBtMikxjOOqjshUkrcs29xqb5AUjwE6+u9IuTDbRW+NISphsjXXsh/99vOGkbhcyMJ7xtBmjMnlKROOr1C38rdW4XIdJbrGVLYj8JYsDrsDrG1LNpaMpukuK46qZgyHMly3bYTp/GjIwPNde4HQ6d5mRlU7h+LF20lwAgXFVgDEjMJgwSJ9a6BsLkijSeimhIaEISaSLSE0J2gJpJ2hNFJ2gNJFoCaRStbXhH3Nv5RVd2604vYCmVyu0F74T5GgJHZYazsKurJTk0JFKKaEYoQimhJKDQhLQklimhBfwyujIwlWBDDUSDoRp4UkDRMJwy2GLBTmIQE5m1FucgOuwk+5ooJ5ihu8LtMWLLJZkY9ptWt6od+UD2pZQmHFcOHWwwbIJDFxvAdgQXA2DEE6gTqe80UEsxSJwq0Fy5BlgjLJygEhoUEwuoB0iIFGUIzFFc4XaIgrMutwnM2YusZWLTJIgRJ0gd1FBPMU/h8MqKERQqqIAGwFGyLtOEU0JMtJCacUIQxQhBQhI1JNNzQi0JFIpra8I+5t/KKrO3K0ovYCmVypEF74T5GgJHZYayNBV1ZKJqEiummknVpJ0iimikYoRSWKEUiBoRSC9fVQWZgqjmSAPc1y97WC3GgpIoJJXZI2knoBZUfB8UtXWK23zFRJ0MRtoSINRRYqKVxaw3St4rheKwsYkmZQJrcIxjreYp1iZgYK5hmnujeuu3jzZcwvpaiOAxIjEnZuykXdGq8067AakwBzO1SEgCyq7Yy400WUxjMdbtDNcYKOXefIDU1FLOyIW8qzhMBPin5IW38h5nYIsFj7d1M6MCo3O0czmnbSiOdkjczTousTw+fDS9lI3U7c78uqp8X0ttK0KrOskFhAH/Gfi/SqL+KRtdTRY6/ZbeH/S2JkjzPcGnkD9enxVt9vt9V109iM0wdvLeau9uzs+0vRYhwE37n9tXfuq/tJgeJWrult1YxOX8UbTB150o8THL7Btd4nhuJwuszCBtfL1Gifu1OFRITQcHby9aQIOyC0t3CbJprlBQhJFJNI1IprZ8I+5t/KKrO3K0ovYCmVypEF74T5GgJHZYWwdKurKThoSTGNxAt22c7KJj6D3qOaQRsLzyVnB4V2JnbC3/I/wC/gstg+MYu4zG32sokqFWI+p9DOlYjMXinklmtcqC9xiOD8Kw7GiXu2aBs3fy9RQV/wLja3+ywy3ANRyMblf6Vo4TGtm7p0cvOcX4I/BHtGaxk6HmPA/dFxPijZupw4z3TufwoO88p/wA8CsRinZuyh1d8AuuH8Lj7P91jDljGw5u8udfPl1WV4xYvWrgF24WeA0hmMTO0xG3KsbEskjfT3Wd9yvacMmwuJgLoGU28tEAXXrfvWz4Fdd8MjHV8pAknWCQCT4wJNb2Fe92HaTvX+l4Pi0EUXEHsbo2xtyuia8r0Wb6Q4S91a3cQ4zFgFtr8KyCTz308fOsnGxy5BJM7UnQch+fhXq+C4nCds7D4NndAsvO51AHu18PIKZ0Gw+l24YjRR6dpvTUe1TcKZQdIfL6lU/1XNZigG+rvoPqqe0RdxoIghr0g94DSD7CqTD2mKFc3fW1tSA4bhRDtCI69+WvmpvTZn61VLHIUByzpMmTHPlVnihd2gF6Vss39Kxxft3PyjOHEXzqhz9UP+itdw5xBuM75ZCxOi7r3kwDtz765/aOkh7Yus18uSk/5iPDY4YNsYay6J8Tz6bnW+XRD0Of+K9s6pctkMORj+xI9aXDTchYdiFJ+pWVhmzN0cxwIP54gH3JvpddHXC2oAW0oAUAAAnU7eGX2rniLgJcjdmj8+i7/AE5G84YzSElz3E2dTQ0HxtWnG26vA27fMhF9hmb6frVzF/x4RrPIfVY3Ch+54xJNyBcf/kfNJ0HwsK9wjUnKD4DUx5k/9tHCo+6558k/1XirkZADoBmPmdB8L9VYdJOK9Tb0jO2ij6t6fuKtY3E9izTc7fdZPBeGfvp+/wCw3U/Qe/5LP9ELd4uWU/w/xzJDHw/3eNZ/DWyl5cPZ5+P9+K9D+pn4RsIjeP5P8a3A8f8Ax8OfJa2K3V4JJFCENCEDUkLa8I+5t/KKqv8AaK04vYCl1ypEF74W8j9KAkdlhbGwq6spOsaEKt6QrOGueQPsQaqY4XA785rW4C6uIR+Z+RVP0IuAPcXmVUj/AIkz/wDYVn8LcM7h4D8+K9J+q43GGN42BI9R/SsOkuEFsJiLYCvbbWABOY848T65jU2PiEdTM0IPz/PiqHAMUcQX4KclzXDS9aocvdt0ICueGLbK9bbUDrYYnmSe/wAtdO+avQCMt7Rg9rVYmOdiGv8A28zr7Pujy/vr0pYfpHiC+IuH8pyj/jp9Z9689jX553H3ei+hcEgEOBjHUZj79flS2l3FW8LZQNyCqANydAYH61uukZhomg+AXhGYabieLeWcySTyA5fYKk6d3dbScoZj+gH7+9Z/Fnd5rfMr0H6RiGWWXyHzJ+iY4Mr37aYdJS0sm8/NiSSEX0I/zQx4YPnYIW6NHtHrzpWOKOhwM78ZJTpDQjb0oAZj77+mpsQ+itkNilImFDN6QVE/zVFw5odiARys/nqrn6hlMfDnA7uyj42fkrbp3Z7Fp+5iv8wn/wAaucWbo13mPz0WN+kpf5JY+oB9DX1XdHeL2rdhEuPBGfcE6ZpjT5qeCxcUcIa89fmlxvhOKnxjpYW2O703r+kx0Mwk3blwfCoKr5kg/oAPeouFxXI5/IaBWv1RisuHZAfacQT5AfU/JVXSGBi7k7ZlnyyrVPGf/pdfUfRa/BbPDY8u+U+tlPdJMZcuZC6G2hkop+LSJLd240qXHTSSZS4UOQ5+ZVXgWDw2HziN+d+gcRtz0H3/ANLU8FRUsIoKkqoLQQYJGYzHma2cJlZCGg7DX5rxvFjLLjHvcD3iQ2xVgaCljMbcuYq67qrMBsByQbb7Tv5k1gyOkxMhc0X9AveYWODhmGZE9wBPM83c/Pp5UtT0dxq3LXYTIEOXLMjvBB5zPvNbeBnbJH3RVaUvEcdwUuGxNyPzZtbqvCq8Pks/0g4szXgLZYdWcoKnUtz231ER/WszGYpz5qYdtBXVel4JwqOLCF04BzizewHLy6k/ZazCh8i9ZGeBmjaa3Is+QZ9+a8PixD2zuwvJel9E6UrtV6TbCgpLacI+5t/KKqv9orTi9gKXXKkQXvhbyP0oCR2WEs7Crqyk5QkgxVgOjIdmBHuKjlYHsLTzCsYWcwTMlG7SD6LB4a6+GvTHaQwy945jyI5+VeaY9+HlvmN19Pmih4jhcoPdcLB6dD7uY9y1HSDiCXMJKMDnKgCRMghiCO8AVq43EMkw1tO5H3Xk+C8Pmg4llkb7Idry2oEHxtWfAljDWvkB99f3q3gxUDPJZHGX5sdKf/Ij00WY6ScKuC8zqrMrmQVBMGBIMba6+tY+Ow0jZS5osHXRew4DxSB+EbE9wDmiiCQNOVe5XfCuGXHcX8UZZfgTSF8SBpP+Hwv4fDSPeJZ9xsOiweI8Tw8ERwmAFNPtO5nwB6ePuHjP4vwVMQULkjLO0ag8j7fWrGIwjJyC7ks7hvGJsA17YwDm68j1/PBBxLLhsK/VgKAsKP8AcxifEyZ9K5xGXD4c5BXT3qTAGTiPEGGY2SbPkNa8BpSzfRTD3pY2wFVoBuMJ0UyVQcydp5VmcOjlslmg0s+XIL1P6jxGDDWtnNuFkNHUigSeQHqfJaDpZYzYZ+9SGHoYP6E1o8RZmgPhRXmv05P2ePYP+6x8L+YCqeh+FS7buLcRWhwRImJEae1U+GxskY5rwDqtr9TYmfDTRyQvLbaQaPQ/2tVhsOttQqKFUcgK2GMawZWigvGTYiSZ5klcSTzKC9hELhyilhsxAkeRoMTC4OIFjmumYuZkZia8hp3Fmiq7jfDLVwdZeLZbatoDGhgnxnSquLw8TxnkumhaXCOI4qA9hhgLeRuL/N9VXdFuGkI92MvWghFnZdYJ79/08aq8Pw5DHSbZth4LW/UPEQ6WPD3fZkFx6u5gdPHx05KmwPFRYw9y1l/iliNogEAEse8GRHlVKHFdjA6Ou9f5fktrG8LONx0eIDv4wAfPWwB56WUfCMQ1jC3bm2cqtvxaCCR4Aa+ld4aR0GHc7rQH3UXE8PHjuIRQjXICX+A0oe8/NF0Q4bmY3m2TRfFuZ9Afc+Fd8Nw+Z3aHYbef9KL9TcQ7KIYZm7tT4N6e8/AeK2AWtxeCSFaE0JSi0Utfwr7m38oqq/2itGL2ApdcqRBe+E+RoSOyw9rYVdWUlIoXJTi0ItVXHeBC+MykLcA35EDYN3edUMZghN3m6O+a9BwfjjsEezfrGfUeI+yzn/xvEZgCm5jOCCB4nnHpWV/x8+YCvevWj9RYAxl4fsLqiCfDp8VvrFoKoUbKAB5DSvRtblAA5L5tLKZHuedySfVOKK6USU0JJjiGOSyhdzAHqSeQFQzzNhZncrmCwUuMlEUQ1+AHUrHYtruLxCW2lAdQn5E/M3+6O/vFYbzLipwx2nh0H3XvMM3C8KwL5WU4jQu/7ndB4A6adDzC29q0qKFUQqgADwFegY0NaGjYL55NM+V5kebJNlNYyx1iOh/EpX3EVzKzOwt6hd4WcwTMlH+JB9Cs70CWDen/AGD1GesrhIPf931Xrv1c4EQ/+3/ytaWrZXirTZoXNqNxDAreTI85ZBIBiY5HwqKaFsrcrtlcwWNkwknax1dEai6vmPFPhYEDTw8KlqlWLyTZ3Vfd4RZa51jW1Ld52842nxqu7CxOfnLdVoR8WxkcPYMkIb4b+V714WoXSjhjXrQFsSyNIXQSIggTt3+lQY/DuljGTcK/wDiUeExBMx7rhV9Dvf0UfgfCcQgUPcCIuvVKFMyZOZo/rUWFw08YGZ1Ach9SrPFuJYCdzjFHmcdM5JFaUKH9BXN68FMc4J8Ao3Ldw+vvGiSvNgIcNmCjMSW3JMDU6xpyGw8qANEE6o6CgLW8M+6T5RVZ25WjH7AUquV2gvfC3kfpQEjssJabQVdWSnjQkUS00kaGhFp0ChCJTQlaOhCShJZjjty79qTLaNwKvYkEqGb8Z5SI591Y+LMv7kZW3Q06WefTRey4OzCDhzzJLkzO72tOyj/Ec9R06qz4Hww2VYuc91zLv+wPdV3CYXsQS4247lYvF+KDGOayIZY2Cmj6qzJq2se0JNCE3gMClrNkWM7ZjqTqfPYeFRRQMivIN9VbxWOnxWXtTeUUPJS2WpVUKbIppJSKE0gFCEhWkmuyUl0Ao+LvZIAEuxhV743J7lA3PlzIrklSNCYuWYtuCZLA5m5kkR/YClVBPNZTriu1wUFIpha7hn3SfKKqv9orSi9gKVXK7QX/AIW8j9KAkdlgrWwq6slPcqEkoFNcp+2tCE8EoTpJloXKNaEIiKEICaaSEUJLooQlNCactUkwnqSaA00l2YUJ6KMuKlwFUsNZbQKBrG/xSRGk/pStMBPzTTQYi8FUsxgAa/27zXDiGiyuwCTQUOxZJPWOIciI/Ku4X9z4+QoaDud0OPIbJMU0AfMg93UfvTKTd0dyhBTdBQtdwv7pPlFVX+0VpRewFKrlSIL/AMLeR+lASOywWH2FXVkqQKEIlWhcp5RQhOimhLQkjVKEUiikikDLTSSZKEqSOKaaVaSEYFCEpahCavXgo5ljso3P9B4nSkTSYFqIbbEguZPK2D2f+X5vXTwmKNeaYrl6qVbWB3k6k+P+fSmAkSjoTVeSbt0yCLdoiO53gGR3hZjzmoB/I++Q+f8AXz8lYPcbXM/L+/zdS2qZQqLiknKDOrg/yy49JUUimETU0kJFIprW8M+6T5RVV/tFaUXsBSq5UiC98LeR+lASOywdgaCriyU/loQU5bppJ0GhJGpoQiFNJOBqEJSaEIaEkoFCEjLQhJFCaWhChPjMztbt6ssF2IOVZ2H+59NuQ1MaA85rNBPLQso7TAZgvaf8RnWYntnloZjx0EU/JGvNO20jfUnn+w7hTpco4oQo+MuHRFMO/P8AKObf0qCZ5sRt3PwHM/bxVmFgovdsPieQ+/gnbVoKoUbCpWtDRQUbnFxspGprlR7vxDwBPqYA/elzXXJcaaSE0imtbwz7pPlFVX7laUXsBSq5UiC98J8j9KEjssFZbQVbCyU7mrpIo7dCSfBoQlFNJPA0IRgUISkUIXLQhEaEJDQmhaldIpQWxPWaK2VD+P8AE3haG5+b27xDnz+zt16+X39FL2eXV2/5v9k6EAWAMltZ0G/iT3fXxFSBoA0UbnZio3A7ICOwGXrLjMREdy/VT6RXdAaBDzaslFC4Q4i4EUs2ijf9q4e9rGlzlIyNzzQVZwjFLcXrWZQz/hzCVXktRRDd7tz8ByH5zU01imDYfE8z+clNfFJ+YHwWWPssmprUNIcxPwiPFv2A+hiiymAFScKd1v3k1e2X+MsSyEj4dfwlpgA6ePKBjz2haRp1V6aBgw7JA4Wbse9XDirCoIDSKa1vDPuk+UVVf7RWlF7AUquVIgvfC3kfpQkdlgLB0FXFkp+hBRW6a5TwoQjWmknFoSTqmhNcaSayeP4xicQ12zg8lrq8ym/cIPbBKwqzp8LGTOijSCKoYrHxwaH7lXYMIXi1bcJxGKBRcT1TZ84Fy1KiV1UMrEkFkkxyKka6GnhMfHiCWt3SxGFMYtW1xoBJMAaknaKulwAsqoGkmgqXE2HxRElrdgGSAYa6O5hl0tnzBPloYe9Ib/x+an7sY6u+AVvh8OqCEVVHcoAHhtU6gNndDdmOyASI0JgHUSJ8qTrIoIjoOBKLDoQig7hQDG0gCY7xNMaBJ2ptOgU0goOIQXnCz2LZzMO9x8IOuw9jr3VA7+R4HIb+fL7+isN/jZfM7eXP7KY9TqC0DChCE0k1XY6xBF1c2ZWBKj8QjKdNs0Hfu9K5IUjXcipTV0uEMUiulrOG/dJ8oqq7crSj9gKTXK7QXvhbyP0oSOywOHGgq4spPCmkjQa0JJ9BQkjAppJ1RQhORSXSh4vHqkiHY7di3cuAMdgxRSF3B1IgamBrXJcApGxudsFjOH4gqMwZVYPcLiAVDuxYu5zCRDAnWPhy6AV5bGw9pI5r+dfg8/qvVwYVphDozoL93n5DdWrMSwuswCWLisztHZABnIqiSWkqsE/ERzINrAYQw9/avyvfp8FQxz4yMrNSfy1aWLhxCi9cDLajMloggkRIa6Dz5hTtWwGF5zP25D6lZJcGd1u/X7JcXjiqF7jrZXeZBI9WEHyivOSfqGV78uHj9dT6D7rVZwpjRcjvTQKl/wBWwtxgRfloEG4mkTBYNlXqye9SBziopcTj3OzSA/8Aqa+FlTsw8DG5WgHzCu+G3iLjW2LAEBrYdsxO+cI//wDRR2Tr2hmM6RW9wzGjER6usj3H3hY2Nw3ZOsDQ+itq01SUTi2LNq0zKuZ/wr3nuH9PSopZezbfuHmpYYs7q9/uScNsZLYkdpu0/fmbVv6eldRsyto78/NcSvzOsbcvJSDUijQmhNNtQmgakhAaE0JpFNazhv3SfKKqu3K04/YCk1yu0F74W8j9KEjssHYGgq4spPhaEiiUU0k8ooQngKaSIUIpUPE+MDMGW8VtIwW4RlAgqWDZmU9kkqsjvPpGDmOh0VuOKhbgnLnFExNgphrluFhCFbOgBKswYAiTlB565pmumxi7BU5Omiz17DauxZUPWDrMgaWYBSSrhlPwkKNPwwdASMvERh+IObYfbb3rVhmdHhhl58vfvv0UzD2bakm4QblsC4lswQByF3TV2VSBPwwdABFWY4ctE8th08+p+SoTP7S+p5/nJa6xcW4sgGDmBBEEEEqwPjIIq1uFmlpaaKxPSrhLXRatM+RbZbOd/wAJFtxqAQdt9MxE15SPDfs8Q5rhv7J6jp/XgvSNmGJY0g7b+aq7/RWzkVEuEMZbrd52DKQugG0a8jvE1ZMpB1VlmED26etK76OALYu4e+Xi0/Zukk5dBldDugB1nYFonaaeIw+IEwxOGHnW/v6qrKI2/wAcnNajhHEFuonbQ3Mis6qykgkCZAMjWvWRPzNBO/ReckZlcQgtt1tzPulswvi3M+X/AOe41DH/ACyZzsNB58z9B71LIeyjyDc6ny5D6n3KaatqmhIpoSGkmm2FCdICKSdISKE0BpIWs4Z90nyiqr/aK0ovYCk1ypEF74T5H6UJHZYeyNBVxZifApJEJSQNe7nSLg0WUqVeeIlriqnwkxPfWO/iD5JQyLb5/wBKURgCyrpRW0CoqRtbkEd4j3oKYWSx2Ct3E6y4GVhYuCATo6xCskhbhBDdluzIrKwlh7mFbuNp0bJB+aKPhrnU2s9xALkQLaklixM9WMw7QzSQ5/Me8zqPlETbPkqLG5jou4QpUG7cSGEtlJU5J7TFtdW1n28AsccJvO/f5f2pHP0oKx/0B7oF23c6h3YscyBwylUW2XUMO0uQMskgZjIJ2kIN2FT7XVS+APlhIjOpYiS3bGXMZOpLTM+E8zWfgpXF7o3clf4jC0MZK0VYVticOriGE9xkgjyI1FXpImSNyvFhZjJHMNtNLN3uAi25yOqrl5pmObtdWXIOZ/hYd+g3J1oyYJt6FbGH4tK0WQL2vr4ouCg3FKIUFwAhswZsofRusU5SS0GVMf8AbXGFhc2Q3su8diGPjbW9qT0kxBC2Ldx9Q6qz5TnKlVVih1aSxjKN5g99WJzlIHXoqcAzWTy6qbwu8oUgCLWb+G4OZIaGgtJ1liNd9N6eDmDo62rRR4/DFkmYag62rMiriz6Tb01yQgJoQhc0l0mblwDcgT31G+VjPaNLoNJ2TT4pRpMnuGv/AKqtNjoY9CdfDVSshceSh4HH9a1xcsC2QpM7mJI9NK7gnMjQSKsWuXNokdFuOGfdJ8opP3KvRewFKrlSIL3wnyNCR2WJsDQVaWciTEKWKg9obj+nfULcQxzywHUJlpVdjMTnbKPgU6nkSO/wrE4hizK7smbfMqWNgGpUTCX8xUqYCuvtOpqFsToZGA76fNc5w8Ehai1iFJIDAkbgEGvRsmjc7K1wtQkEKTUyazvF8AG+0K10W0KFwSJANxLlt51+H8XKCxM1nzNEc2e9x6rUwzjLhzH0N+SwWL6VFZudVcdxGUsSLaqdexBJnXnHmauRwPB7SUW7l0A6D6lV/wBwysjNvn+ck3hf+oyGessOCJkoyvAEnTORPfBHfUoeDyScV6vwVCtiyrCCttAQOUACNaQ2VMnVVHD7o6+2pgEC8o8ShVSPYE+h7qysHpiHg/mq2sebwkZHh8lf1rLDVNiMSWXPbFq5cYgOjPlKNaabagZGznMxM6fEIMQahBslWQA1o9U/a4geuJdci5cp7JaGGvacGEGp+IQwgiOfY3S3Cp8YjYm/1qtCWzCbzm3zDUbKcxkEdpeYiqkJ7aQy8h3W/U/RWpR2TBHzOp+g+qbweIxNq6wD9YLz3Dk011gCbrhJyj4efjqa5ngkzZozR+Cnw+JjDcsosdeasDcfD2cyAkqXNxS0qurOEGsFjokLOUxyEGwzOxluN0NVUc1ksmVgoE6dVdWLodFcbMAw8iJqcEEWFSewtJadxomcXcyKTv3DxqDFYgQRF/Pl5oYzM6kxYxcrrGaSANp5/wCGs6DiQ7HNIe90U5gt1BV98ZiCWOh1I0mARAPIAnbvFZsjpZCXO3PwVhpa3QbKKeMrmKWxrsI0BbuHfHM7Cuf2EmQEmrPp+dN0v3bcxDVcYLC9XbjcnVj3sdSa9LGwMFBVa0Wv4Z90nyiuHbq9H7AUquV2gv8Awt5H6UJHZYOxjLeUdoV0/ExNFlyoNFqqxlwMcwG7QO8aRr5xXm5XmWVzxpzVlwDWhQuJOBbFoTNzRvl/FPrp6+FWuFw5n9oeW3ny9FWxkmVmUbnfyR8OZA2SZMajl3zHnWljof4s9Ch6qnhXjtMpO/orvgLqtxliM3wnymRP61R4XM0PLTuVde2lP41xhMOuursOyg3OoE6axJHnMCtmWYRjqTsE44i8+HMrMcW4PeOFv4i8zG4Rn6oclWNDlOsLmOUSBJ3OtRxREOEkhs/DdTOmAaY49B8VjlwStZFzMDm3JgDc7ERO3fW25gOuizWurRZprJW6yvBzZYP4Xyg+7SQCOUTVKiDR8PfStaEWPH3WvXegvFeuw7WM7Letqe3OY5XLFXXMCDl+GDMZV5EVy4US1R3s5TsFwy6LuUs3VIwOY5MzFe3qQJOZiJ+Vu+apR4YtmLuXxK0JMYHYcR8+nIb/ANLQVdWaqm1gAjDPZ64KItupVbibjclSDBiVOsnQTrQGGdG8uZra1f3rJYwyTSvDf7Ku4zxW3YuC49q6QVKlX6syFnKO9wGb/ce0Y3NcSTSB2Ut328VJFFBWZrr66LOcO6a2LVoWxZuXIZm07MFiSMhYyN9DoR6VpYbCSCIAqpiZWPkLm7Ju30huXLqXXUWrKghVVjlnVYe4B2WCkw4WBJEgxXOLa+MWG318FNgoopiWvfR5XsVb43iT3IDZFRR2bVpSqDumZLn9PDnWJNiXP7vJeqwXDI4DnOruqveiWNXqzaJ1t6r4oT/4kx5Fav4SXPGB0XneMYQQzlw2dr7+f3TXF8fNwIpG5HsNfXUCsbFzfuHuP+LNB57LPFR0OZWfu8WAZyCcw7CqvaPe2UDQnT9BU+HwzQ1oPPUnp0VR87iT6BdYxN6+sCLdoaFRrdgcj+U+ldSFkJ0Fnqdl03PIKOg6DdQsTgHVw1m4wKGQxgkaaiCI9Iqy2duWnjU9PmoTG5r7bsFY8Dxd83wt13eBsYAltRIA7pPtXLZcr2ka3Y/tWWW675L1fhh/hJH5RVt26ux+yFKpLtN4k9hvlP0oSOy8WwOJV102I33HKDVGXDANzHn8PBZLJrdlrZWFiQuVvh25ac/eY1rPLNSefwVxpO3JVdy6bnXXJgRlB1nQToBsZb/IrXwzGxBrB5qhM4uJJQ4DtSRopIC6ch8RHmZ38+dWJ52N8/HVQNYTofsrtMcLRV2M5TEaZjpsPH2jnFedgkd2/aAXqtYR2KQdHMRZu3OvxbIL6mVDfChOkqzaFuQA2HjJrbgpri551PpX5/SUmIY4ZGVQ+K2eC4jbugm24YLuRt6HmP6VabMwkgHbdRb6hecY7o212+/bXqesuOpXSc7Zh2YA7IOWecAiq7+KsY0MYLI9F0Y9cxKDjvRO2bCLbTNcDg5iTmiDPMAelVYeJSvk/mrL4LvK1o7u5TnRjgD4a4LzXAhAZIJzHK0TmJMbgaa7TUsnETIQIxp1OqjyAA2tJYxwLybhbIGY9qAcseMbxVeFzzK6R7vZHM1fgkaoNHNBb6WAKOttlSRIykEb6jWDImrwx2neb6fnNQEi6U290nsKqksZbYATAkAljsBqDrUkeNjc3MdPBdkLHdMbhv5ruaFDrbVTpMhm0nuHaPixFGAkbPie0vQbDw6q9O3sYuz5nU/ZYi9bhtDO0gannBABknUj1r0JeASQVQA0ohX/AADg73e0L1u1aI1ZhmBUgiSuZQU8SRzisvGcXhjcIgLvnyV3DYJzu851c65n88Vc8EwTmwuQLcKDJdCsFtowAIKlt7bKQYAMHYQYXHfEJAZAK33+a2MFxrsWlkneA26+StcFFm0zaZiIldFRdyF5mSBJ3MbDas6TFNc3sors8/oqWLxr8QcztGjYfVVeHx/WXHKchAJ3Ekknunw8qsNw7Yow1/M2sYylzy4K/wCAcOTJnDLMlc25mdQ20a8qzsZjy11OOnSvSlpYTBBzbG6e6QWRbtG8CD1cE8jl5hTOhqLCYnt5RG076e/yU2Jw4jjLzyUK1cDAN8UiQdjB2mrstt7uyptIOqyvGsa9hsqsWzNLExGZzAVQFHLXc6CtGBjJxmI2GlfPdV3kssA+a9p6IMTgcMTubSE+wq2Bl0V6A3G0norihSpnG/dv8rfQ0IXzVwTjSWwAoZZA0J7J02M6Dmcwj9qT43AmzYWW5unj8Fs7OMVlDIwII1EggjmPMTVCSMm6C7acvtKjDh7ty0r5VDBmIPMgDTxOXfxnuqxESImkjXYdVDKKcTy+CstcgRTkWIDiJG0QOfOqk5YHd8WuoWuc2wqrGLct2wvZa2DmJGjZjoXY73D5mdB4V3C8OOXbpsiSyKtVWLx2yg68t5k7CO/WtCKOxZVYRr0Lh9kWbAVZyCJB/FrrPpJ/9VhSEmQkn2ui0I3dxBxe/wBayqgzBCHYd5/Aon39BUMdtt11eg+p+nqu5KNCrpOPdMasFO+WZaO/wHlUbJcg01XfZ5vBQjxWwjTOdweUv6cxNWI24qwNh6aLgmEagaqNj8ZcZ+tQGMrKJtvMEqdIHxaGrsXd7jxre9gAqu8X3geXoq/E8WBjNauwNjk1DbTM1cbDmdWYa+PJVXDRQcNeyhiVbKYjMsrA11C6A+39JMRhe0GRhF+h9ycM3ZvD625Jy/xx4t5EtPLFhOYgESdzsdSO+qkeBj1skUPzzVk4mTOXuOv55K+4dxNQAxFsXCdG7LFdIlcwmeQqBsczJC2Inbn+bqR2OL2XL1Tb2A9wWiRk7Ny6YP8AEfWFnuBAJ151YbCa7VwObYXy8fMqsZwTQKjYDjWRrtvK3adiYyhQAMo0B1MACPGp8TgnFre/p0vU+a5inytOiPDlTYtqbgE9p+0dz2iNNRqdtNqpuZ/O4tHgK9F3mJYB62gPVBwwZRl/KV2jc+HnVqJjsmR3PraruJzZgrDgHGbFtHtYgtbBdiG1ykEkgyBvqKzuI8IfLMJItQB71s8M4i2EUd1N4v0kwt2wbdt1cnIFG86iZkd004uDzMcHUR1Oy6xPEWkG/RZe90nVZVAOztsAfWtb/is5zOO6yhM4NAAWaxnEnvXZJgE+0xt7VoMwzYmhjQuiBlLjZPwX0Z0Hj/T8JG3U24/lFVJfbPmtKG+zbfRXlRqVM437t/lb6GgIXynbtABRrtWyY2iwskEkE7LT8DwJe2C5hVEKIEiNNZE8qycRMIzlj3KjyZnd7ZSsFw8s5S0B2t2bSANvTf3qliJA1oc8+4c/zmpI2lxLWhXLdHctl8ruzhTlgwJ3Agab1m/8k4yAaVeulqwcEA0nW+Sy+LE9klszESNROwiCCAZHLvrVgjvvcvVUHSOBULDKLF1WeJVpbnoWGg5zFTyNfK0tbzGi7Y7MVr+KcXQIQSMp/DP4ToT7H9RWXhcC+R4J/wBFSSYihTVH4RaxN4fw4RTM3CJYzvA5Du8AKtYuHCxu7+prYJQvld7K0GG6LWYPWA3ToWLkwY5vGh9ZiqAxLs3d0+nl0VvstNU9hcJYMi2qgLpoI27orp8xbq7UqFrGP2Ue5w9ZgqWTeS2s+cRHka47Z7tT8VyYWDRVGOsGO7ujXy3OtaGFa5x1tUZ8rVWY+APiPp/WteKM0QQPeqOYE6LNZSzPlJIjMY2kaTrtvHpRKwMIPU0tJvsC1K4fqYWZGhb22ArnPkbZGvJQzN67K+tOIgrmPeQ39RVV4kkN5q9NFE1zGf4qfbvEgQoEakA5Z8O1NUX4Z1kk6eQPyKssxA0yivefqm8Zxe0y3LYBDwVDlVZQxGgJAHP61xFw8Zg8nTpqFZOKOUij8Ck4Zw9MWDbu9VbNskG5HaM/CpKwo8dpipizsjmY467a6eicbxJ3XUK9VA410JuWxNolkAJGXtLPpqJ9a0MNxOImpND1Tfh5G61Y+NLIlXQ/iQj0P9q1wQ9tjb1CH5CaFHz3QDx5eVFUuD/481MwWDVjJaBMeZrsMBFqvNiHsFAa16L6R6HADA4aNuqSI8qxJ/8AqO81s4YkwtvoFcVEp0zjPu3+VvoaEL53x62baobBbOo3XWNNmnfzFc4aWea+228VlTiNujTrahYbHdVOfK0kEjMc+vPQx6VZfE6U92x41p91A3orjopxu3Li4Qrk6HYFdIEnasviGGlJGUWFZhLWCzotngeJWlUww1kjX6V5p2BnMoyjTmtZ2PY9tvOtLIdIr4u3xJ2XSIAgk6nx2r1nCoHsiojW1gY6UPdmbsqbGC3DE6sZXfXaNO7etvs3eyqsDnlwA2Uvovw1cTfGfZIO/jzjfb9aq4r+NuVqssBBI6r163gYt6aCNFXSfOKxThQW31WiDQ0TLqYykH5RoP0+Ks84Z4Pf/pS5wRooV/D5RrkQHU66+wq3TG6HdVS13kFS43i9pCQQTH4mjL6DnUjIJptI20oHSxtOtkrK4ziwmFac1buEwLmN75WbIC6yhXhNy+RLKB+pHhyINTSyRM03pELSBYCrOLYO7hLkIysCJIO8a6d4qMOEzbA2KuAMIyyb9QoGBxTI2o0ImOceB5ikWiTc6hOWNpbpvstBYxlsjNm123591Z0sjonVVquIC7RFe4i6jRVHfMk+XKkHdr7/AHLoRiM0VE4fiZY2nAKuS3ZzAgkgwIbaZpzMLGh7TqFLbTrS02Awuy2nka9htZJ3kHfz1rFnkfntw9+ytxMzDun3FWnCrZRsrM1l2OkyF8lOoI/rSaHSSa/nmp2dwUdCfT3Kz470W+0WjmCdYNVcCCfBq1cOJoDma7zHULqWMSN1GvIryDiWD6p2tkagjfSBrpW/BN2zQ9u3NZptrtd02CdAPYVYc/KFBQcbO6+juhAP+n4Wd+pT/wCorDe7M4lb8P8A02+Su65UiaxY7D/KfoaEL5l69rmS0AECCGI5kbmasQxCNpldZ5/0siTK2MGh+dVP/wBCXmxH+bjSuHY91d0AqtqPa0QN0c0/h9r2H71yOIsuntXeWR2oNqNibV5RkOYCNoj0kVehlwjxbCFDRB74UfBsc/bkQNM2xjSJO+lTtexp0C6nALO5701cMsWCkrmgnceWm21S9q29d1IxuWOro15LTdH1axc6+y9tgw1RjuOYkagzz9xWbiH9rpRBXTHFoGZbj/5kqr27NwEclKMD5HMPpWcXSXl0+St9oyr1VPxbpkYGS2QT3tr6gbVCzAPmd3nemqikxgaNGrPYjjOIu6ZSATqwn9zAHkPWtOHhsEBzHVU34p7xVhFxDg/8OZzuSNXbTUj4QN6s/uT7LdB4LiJvesqfhuHFO0qgjQnKsHzjn6UnyNdoVw2JxNqz4aghlAAtwGR9CqgzmU67AiZ/3VUmFa8+ist13/PNYzpaf43YuZ1A0O8QYI121q7hs3Z6to2k0ssjdVvD8A9xgFBZm7hy9dAPE6VxM5jBbt0ZrOVi1uD6NiyC92GfTIFBMHXw19uVYstudd6Kb2W+KhcSt5FLEaLp6nvP1NTNOYgDn8lWDCqPD3SLwy/EPhJ2JMQdORq6IhJq46KTZl+K0tvF3wIuWlcbEqf2MGs7EcNjkfmgcQfFdsxOVtO1Cu+D9IrQXI10qQfhuNPPY5xpVF2ExMb++0kdRsr8eIYWVdeavxx8KpKlSI7xH9qtx5v8fiE3TgbrzPj+KW/elYJiDtvpA8TpPrWnhR2EdEKhM4vdaHh/CGusoJVIOkfF4TlMCo8Tj44Gk0TfiuoYHSOq1770Yw5t4SwhMlbagnyFRskEjQ8c1qsaWNDTyVnXS7TON+7f5W+hoQvmXoriBmE7kfrU+LGaMAbLGlaWuGmi11mDKlDHf/b+lZDjzB1/PzVIDkQpGGRgxAAyeG//ALqFzrGu6kY0tOmyddEDAkjNyB1B9AdKjyFwoLvM1pspjiPRpbwBUAH8vKfA6/rVrD4maDXcfJN8TH+zoVWpwy5hTFy22U65gGI8tvpWm2cTDTQ9D9FWfHkPfCdwmFVl6xcpc9prekldgI5GBoe+a6lmyHK6wNr8ev5yTjjBGbc9PBRcZwVb5DLdZS2qo4Ea8kjT2rmTE9k3K4DzBXTWh2refIqsxuAbDy520Gk6zvvqIqfB41kvdHxUEsDnaJ7hPGMzZSoAJAAnXXnVuSioJMIGbFatrcuBEQAoYxt8R9dKy2voEqYDUBVPSTjhw1xFsNJUnrARIIMFR+pq9CztGZnjRSxQgkhp16qDhOlb9S9hLUl2fIcxLAXCSVAiWiTtQ7CsDxK40BW/OlI8HLk670rPgnQkvle8Trr1Y5T+Y9/gPeqGL4jmdTNk48OSKK1yYe3YXKgUR3CPpufc1nGfMbtTFoYFWXrrHVoTTvlteQHKus9nRVnA7nT5rP8AHb6AAMoJE9kbCeR7z312zfQ+9RuvT8pUVu04PWRyJE6QTz22j61aGJY2mXokIy4J7qcSVCkMVOstJmTsBMnlVyHF4UOoH4bJuwjz3ne4X/tV/EluLGdRlAjMNRB7gdjU0eKiktrd02QVre67h2EN1sqs0eJj3iuZ3shZmI18Ew1znZQNVa4Pg7WkbrLYJkw6sIKwInWR3+tZj8SZHAtdQ6EH/Ssuhy6EWp3Ry6txx+XUEL5A6R5DUd9UcdcZB69VPhIw5e5cEUDD2gNgg+lXcObiafAK3VaKbUyEzjfu3+VvoaEL5Y4Twi6co0UgTJMaelE+JawbqiSJdBstFh2v2zBIYROmkefI1ROIiduK8VC7COb7JVjg+Jx95Ik8xI9DqK5fE0+zuomOe067K1w2JRyDII8uffOoHtUIJZpzUujjZ2V/gcSogBgfMT+9Fuu1YY5oFWtPw64rCOzB5f2rQjYzkFK197rEf9RuH2rAW7aUK+YSBoY3JXuMVLHq8xHalTxTGMAc3Qqiw9wFZM6mWUGQrxmIUx4zpzFUpYS8hoO23Uj8+C5sAWVW9I7jsoIaVX4gQCTyG+9amAhEbrI1VeR4ea3Wbw7hLiEQYYEchoQee1ajmg8k3Zi0k6cl6cFhQ5IGRS3gSRz79qxnREE1zKTH5gLrReZYpnus1xz2maTy9B4QNq12NDBl6LrtWsIrovV+g/RFbVrrHI6xhJJ3A5Ks7eJ5n0rEnL8U7MTTRsFcjYAL5rS3LIA22Gw/c1C+ONgutl3qVmOJ4gKTqiTPa2AAicvvvWYGZn6jfatvBJ3PKqHimNt2plxtyMsZ/Lrt3natbDRl2tX06e9UJW1oD6b+5Z/gt1b94m4wVRqFJ1aPy8yNOVQ44iFuUanr0U8cOtH88FrCyAKqhWNxhC6aDv8APu9azzKKDGd4nc/m39KxG2nAn0WhxSsAuUAk7xqAf0qLGYqSN4Y0LSwmGheC6R1dFkOn621tBci57rQOWuksYOsDv51f4eXykE6dVnzhrCaVXwrDLaAGbUf5rWrI50osN06qrlpxJOpV5ZxMrlynUHlArOkgBN5wPfasB5A9lVuJ6NNGex/CeJEaCe7T4fTSumYhj+5IQQFz2bgQ4L2fomHGCw4uGXFpAxmZYASZ86sxhoaA3bkrzbrVW1dpprFDsN8p+lCF4gmBUKvlsIrLIc5VQANAq/HYVsyqGKhpGWdN9zyFWcNhmSMc4jUKOQmwAd1Ypwnq0ADMbYjY6+J8RP1qk7vvrYqz2JYL5KNjOBa5lcqw9vA6ag1NHm2IsKF7GjUaFUNjjt605XMeySCCSRIJEjSa2GcPaVTdmLczSr7BdP76bJbPjDTHvvU44cKppI9PsuBiXtOw/PemUxuJ4hdOY5omAIiDpryA86pTObhbDRZPNdhhxB7zqWmw3Qg9VD3dxoFEQfMzp5AVmYfiEpxHcbR5+XNW5MAzJZOiwOLLWWu2bksIIBMyDGhHnIr0JcX5XhZ3ZjcKtUTtJI39O6tIbUk7u6nZWOLx73ipJPcFE7CImNyd6g7rB0UGWjW6TEYS4iEMhVTMk8gYH+edRB2dpI26rqgHAk69F6J0d6aWTaRLz5LgABLCFYjTMp2g+MGs6RrozQGi0IpGubvqpfEeluGQGb9s+CnN+izUXY5/bGi7Lnf4rKYPjJxWKGn8NVYqdtCQuo3HkfDSuMfH2cYcBuQFFDYfTj1WU4vw97d51fXLqDyKGCI/tV7BP7VgfzXEtRnICqtXYHMo1UH0zaSK6mhEg7wUrQBoTutt0VwVy8uYuYRuy40OwM6jvkCvPYuNscncFFSRhxNq9bE4leznUyTrBBE+RiaqyyuaMxGisRUTXNUWK4WrW5uuWJ/HMkcgRPiIgVNBjpWvtjf7Ub4G1qUWHsdXGa11egPITPceZjlM1fMjpAR2l/nP/VKMZWO1ZSu8NdiJUr4sIHvtVJ+GPUe5XW4mOtj71ZY/E3FtkpbFwiOxME6iY0/yKrQtjY8Bz68U3Oe4WAvQOjdwthbDMuUm2pK9xI21A+lb0YAYKNjqht1qrKu003iPgbyP0oKF5BbwRCAIYn4mbtNHhVUubu73UqeU2A31QcOtC41wkhxbOUEjnufUV2bYGjbNqumuBJO9aKwt2CDlPwESD3eBqDsg85ufPxU7H5WEclC47aKISvI6nlH+fvWnhoWnfYrHxk7gO6sDiznadBuZGvgK2o46aFVY5zAfFMiwQAY0O3+HfakZAApO0BPkt7/0w4Ucr3iRlY5QAdZG8+49zXj+N4rJNlA1C2cFCJBmOy2y4c9YWZ4WIA7u+sfA9sZDLlWviJIRAIfVYXpHwu1fxOa2xIy9s/7xoNYjb6V7PAZmQ/zCl5PFyt7T+IrPYzo7cT7si4NjEyvzQI51cbiRVLjLmNlW3C+CW7QBLMbhPxxoOUAwQKzZ5JXjUadFIct6FP8AGuH57TBnkATMa6GRtHntXeFLGd0irUUhcDmBulhrZhira5dParrTlsFdPFgObzSntrl1if1jX+lcF9hMWx1q76EWyHuDeAJ051kcWJdGAOqstOZ4d4LU8U4QuKtncXFByNMDvynz2rOwfFHYeSpNjurJgDxbdwsLbsZVYEdqCP6j3FejklEhGU6LMcTns/FbPoXjLXV5EENCs4ggZoCmPDs1hcQjka7M/bWvL8K0cO5urQrXEjMd9ZgH21rOzZhTwpq1sJLeDE9pZAYQB3ADblOppSyZGgD8/NF2xtnVTeJWQ9tgeZEAjnIilFnikDwfyiu5A17C1QcDgYQLrlQZY8BoJ7zFW3SF7r5qER0E5bKpoXEEwoYwflEnWoZInPdeXzUrHADdek8F+4tfIPpWzhhULfILtTanQm8R8DeR+lCCvKrzkWuzuYA8zp+9QMjBf3uX0VB0pa3MOaHguFNtCvezHXmdpPt+td4l4kdmHQLmJpYC081G4zxcWVltFmPHX/P0qSDD5yVC6d4cAxVnG+Ng2iNDmHZ8SRp6VpYaEh1hZz5TK7IR5rP4fhwVMxBJIAC/7iRFWjIQ7K0JuldM7KE5cwt3KdYG8FRIPMD6g1wY2E67lTMw/cz9Pim+D8UvYYXMrEZ47AO57z3edZ2L4b+4kDjyVuHEZQWR+89FqeEWjdTM5Yk8u71qCZjYXZRyVaJ7pOZVzcspbTuA5AE/pUbZXPKlexsYtQhdd2K2zkyDMe4nkGjYGrbQxjLfrf5oquZ7303SvzVNXr5YBkOVs0FTtpuG/r5VG8NYCH6j82XbXlxsaJviOK035SarYRxmdmaU8QcgoqhwtyzcuNbKrLKCCROwk5Dy/t73nyOzd69Pio2xuDLbz+Ct8F0ds7m2p8CNKqz4nN3WqeFjxq4q04fgksk5EVA2hI0mO+edYuJfZGd1q/FY2ClYQwWkQcwMfQj2mquJiDmtLddFLA4gm+qqeL9GM5e5bhWIzAAaltT5QatYXH9jTJNtvd/S4mwnad5qzOHxdztqCbZICnSYgnbu7q3nQRZBI0ZhfqszO5rspVt0ex6KRbZyXdzBOpMKPiPLw8qyMVDJKTI1ugA+au4dwaKJWmv4oKImoYWXyViR9c1GfEnTXn/f9qlMYUYei+0ZMzk9kanyP+CojHnIACma/KCVnelGLJAbKhExLAGJ5a7T3+FauBjBsFxVKZ5J2XsfQqfsGFnfqU+gqY7rQg1jb5BXVJSpvE/A3yn6UJHZeKWuMW7zi0rgFCjHbWCDlHtUxw5awmtSCPVYxlst6fZXj4gAHXx/r9aoRso0rcsgLV530q4wl65A+FSe7fb9q9BhMOYm07mqbcziXjS9vJQMDcUGWOg1ieXh9au5aBpVsQHHutCnWOLrqFbN3d//ABqN8QebGijbG+M2QuxfHFNsrMMdNfoDSZHR1VzvuAaBpzVQmLVSCx0nad4rp1qYxZmlraulq+E9NApVGQAExOYaDmdqzZ8AHgus2omB0INUQFYYzpWpMIsiDrPtUcHDL1JUMmKJ0ApVeB6QZC7PpnAnu0BiKsT4UuDWt5KKPMHGuanf6ksK4gZiM0nntOvlVJ8TnWwoDwCCoPHcWApZWGx05eFRYHCPjzfBSySNlc0D3rP8GwV6+4eyJykHNoFU77k7eFdvljibUztT6kK+GnKWga/m69MTrSiQURxGfSR45fWscOizEmy3kui19ACgUzi8S6DtKrjnk39Bz96lGGil9k15qJ0r2e0AR4IlxYMZCMswQfiEwyz3GDVcwCFp7Tcelf7Una5iMm3xUy9jAgmdgT7VSjhbi5AwczorT5exbm6LzzhvCr+JllKgSTmbSZ15V7LEYuDh7A0jyAHL5LNZEJ3aanmb2KpOIXWt3WVn7SGJnmNfcVwyRkozRjQhSCLSq1VpjukfWIiqxDDVjPdtHrUUOE7ORzibB28lw5pLdQi4Z0iYEC4c3dtGvfHIV1Jgw/2UrLBpsrPDdMLUEPKgGJ3U+cVWfgHgghTNLqpQeK4sXFfK4YHUa+tTxxdnVhQB5zWvfOhTzgMKe+yh/wC0VG4U4hasAqNo8Fd1ypV1CE0MMn5F9hRaVBF1K/lHsKEUEH2VPyL/ACinZRS77Kn5F/lFFlFBd9lT8i/yiiyigu+yp+Rf5RRZRQXfZU/Iv8oosooLvsqfkX+UUWU6S/Zk/IvsKLKVBd9mT8i/yiiyigu+zp+VfYUkUF32ZPyL7CnZRQSrYUbKo9BXNBNL1S9w9hRQQu6pfyj2FNKgk6hfyr7ChFBd1K/lHsKVAJ0uFhfyr7Cmdd0qQnCp+Rf5RQmu+yp+Rf5RQil32VPyL/KKELvsqfkX+UUIXfZU/Iv8ooQnVUAQBA7qEJa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740" name="AutoShape 4" descr="data:image/jpeg;base64,/9j/4AAQSkZJRgABAQAAAQABAAD/2wCEAAkGBxQTEhUUExQVFRUVGBkYGBUYGBgYFxwYFxsYGBcYFBwYHCggGBolHBccITEhJSkrLi4uGB8zODMsNygtLisBCgoKDg0OGxAQGy8mHyQsLCwuLCwtLCwsLCwvLCwsLCwsLzQsLCwsLywsLCwsLSwsLC8sLCwsLCwsLCwsLCwsLP/AABEIAPoAyQMBEQACEQEDEQH/xAAcAAABBQEBAQAAAAAAAAAAAAACAQMEBQYABwj/xAA/EAACAQIEAggDBgUDBAMBAAABAhEAAwQSITEFQQYTIlFhcYGRMnKxFDNCUqHBI5LR4fAVYoIHosLxFrLiQ//EABsBAAIDAQEBAAAAAAAAAAAAAAABAwQFAgYH/8QAOBEAAQQABAMFBwQCAQUBAAAAAQACAxEEEiExBUFREyJhcZEygaGxwdHwBhQj4ULxFTNSYoLCNP/aAAwDAQACEQMRAD8A9uu/CfI0JHZY6ztVlZwKdmik7STTpc2up0laSnSVrqKStdFFItdFFItFlpUnaBkp0uSgKU0IctKkWjC0UnaTJRSSUpRSdoctFItJkoQkCUiuglKCuV2gZaEkBFCLSUJ2hNKkWtrwj7m38oqB26vR+yFLpLtBd+E+RoCR2WNt7VbWYUuamubRZ6KRaUvTStdNCF1CS6aEIpoRaWaEWhmhK1xoTQGhCIUIXRQhcaEIaEJDQna6kmhaknaE0k7QEUJoDQhJSQtpwj7m38oqu7daEfsBS6S7QXvhPkaEjssTaOlXFlIqaSWKEkQoQloQiAppJQKEJDQkmcdiRbtvcIJCKzkDchQSYnnAoKYFlReH8UW7cdFHwJbcmQR/FzQBHMZDPpSBtMikxjOOqjshUkrcs29xqb5AUjwE6+u9IuTDbRW+NISphsjXXsh/99vOGkbhcyMJ7xtBmjMnlKROOr1C38rdW4XIdJbrGVLYj8JYsDrsDrG1LNpaMpukuK46qZgyHMly3bYTp/GjIwPNde4HQ6d5mRlU7h+LF20lwAgXFVgDEjMJgwSJ9a6BsLkijSeimhIaEISaSLSE0J2gJpJ2hNFJ2gNJFoCaRStbXhH3Nv5RVd2604vYCmVyu0F74T5GgJHZYazsKurJTk0JFKKaEYoQimhJKDQhLQklimhBfwyujIwlWBDDUSDoRp4UkDRMJwy2GLBTmIQE5m1FucgOuwk+5ooJ5ihu8LtMWLLJZkY9ptWt6od+UD2pZQmHFcOHWwwbIJDFxvAdgQXA2DEE6gTqe80UEsxSJwq0Fy5BlgjLJygEhoUEwuoB0iIFGUIzFFc4XaIgrMutwnM2YusZWLTJIgRJ0gd1FBPMU/h8MqKERQqqIAGwFGyLtOEU0JMtJCacUIQxQhBQhI1JNNzQi0JFIpra8I+5t/KKrO3K0ovYCmVypEF74T5GgJHZYayNBV1ZKJqEiummknVpJ0iimikYoRSWKEUiBoRSC9fVQWZgqjmSAPc1y97WC3GgpIoJJXZI2knoBZUfB8UtXWK23zFRJ0MRtoSINRRYqKVxaw3St4rheKwsYkmZQJrcIxjreYp1iZgYK5hmnujeuu3jzZcwvpaiOAxIjEnZuykXdGq8067AakwBzO1SEgCyq7Yy400WUxjMdbtDNcYKOXefIDU1FLOyIW8qzhMBPin5IW38h5nYIsFj7d1M6MCo3O0czmnbSiOdkjczTousTw+fDS9lI3U7c78uqp8X0ttK0KrOskFhAH/Gfi/SqL+KRtdTRY6/ZbeH/S2JkjzPcGnkD9enxVt9vt9V109iM0wdvLeau9uzs+0vRYhwE37n9tXfuq/tJgeJWrult1YxOX8UbTB150o8THL7Btd4nhuJwuszCBtfL1Gifu1OFRITQcHby9aQIOyC0t3CbJprlBQhJFJNI1IprZ8I+5t/KKrO3K0ovYCmVypEF74T5GgJHZYWwdKurKThoSTGNxAt22c7KJj6D3qOaQRsLzyVnB4V2JnbC3/I/wC/gstg+MYu4zG32sokqFWI+p9DOlYjMXinklmtcqC9xiOD8Kw7GiXu2aBs3fy9RQV/wLja3+ywy3ANRyMblf6Vo4TGtm7p0cvOcX4I/BHtGaxk6HmPA/dFxPijZupw4z3TufwoO88p/wA8CsRinZuyh1d8AuuH8Lj7P91jDljGw5u8udfPl1WV4xYvWrgF24WeA0hmMTO0xG3KsbEskjfT3Wd9yvacMmwuJgLoGU28tEAXXrfvWz4Fdd8MjHV8pAknWCQCT4wJNb2Fe92HaTvX+l4Pi0EUXEHsbo2xtyuia8r0Wb6Q4S91a3cQ4zFgFtr8KyCTz308fOsnGxy5BJM7UnQch+fhXq+C4nCds7D4NndAsvO51AHu18PIKZ0Gw+l24YjRR6dpvTUe1TcKZQdIfL6lU/1XNZigG+rvoPqqe0RdxoIghr0g94DSD7CqTD2mKFc3fW1tSA4bhRDtCI69+WvmpvTZn61VLHIUByzpMmTHPlVnihd2gF6Vss39Kxxft3PyjOHEXzqhz9UP+itdw5xBuM75ZCxOi7r3kwDtz765/aOkh7Yus18uSk/5iPDY4YNsYay6J8Tz6bnW+XRD0Of+K9s6pctkMORj+xI9aXDTchYdiFJ+pWVhmzN0cxwIP54gH3JvpddHXC2oAW0oAUAAAnU7eGX2rniLgJcjdmj8+i7/AE5G84YzSElz3E2dTQ0HxtWnG26vA27fMhF9hmb6frVzF/x4RrPIfVY3Ch+54xJNyBcf/kfNJ0HwsK9wjUnKD4DUx5k/9tHCo+6558k/1XirkZADoBmPmdB8L9VYdJOK9Tb0jO2ij6t6fuKtY3E9izTc7fdZPBeGfvp+/wCw3U/Qe/5LP9ELd4uWU/w/xzJDHw/3eNZ/DWyl5cPZ5+P9+K9D+pn4RsIjeP5P8a3A8f8Ax8OfJa2K3V4JJFCENCEDUkLa8I+5t/KKqv8AaK04vYCl1ypEF74W8j9KAkdlhbGwq6spOsaEKt6QrOGueQPsQaqY4XA785rW4C6uIR+Z+RVP0IuAPcXmVUj/AIkz/wDYVn8LcM7h4D8+K9J+q43GGN42BI9R/SsOkuEFsJiLYCvbbWABOY848T65jU2PiEdTM0IPz/PiqHAMUcQX4KclzXDS9aocvdt0ICueGLbK9bbUDrYYnmSe/wAtdO+avQCMt7Rg9rVYmOdiGv8A28zr7Pujy/vr0pYfpHiC+IuH8pyj/jp9Z9689jX553H3ei+hcEgEOBjHUZj79flS2l3FW8LZQNyCqANydAYH61uukZhomg+AXhGYabieLeWcySTyA5fYKk6d3dbScoZj+gH7+9Z/Fnd5rfMr0H6RiGWWXyHzJ+iY4Mr37aYdJS0sm8/NiSSEX0I/zQx4YPnYIW6NHtHrzpWOKOhwM78ZJTpDQjb0oAZj77+mpsQ+itkNilImFDN6QVE/zVFw5odiARys/nqrn6hlMfDnA7uyj42fkrbp3Z7Fp+5iv8wn/wAaucWbo13mPz0WN+kpf5JY+oB9DX1XdHeL2rdhEuPBGfcE6ZpjT5qeCxcUcIa89fmlxvhOKnxjpYW2O703r+kx0Mwk3blwfCoKr5kg/oAPeouFxXI5/IaBWv1RisuHZAfacQT5AfU/JVXSGBi7k7ZlnyyrVPGf/pdfUfRa/BbPDY8u+U+tlPdJMZcuZC6G2hkop+LSJLd240qXHTSSZS4UOQ5+ZVXgWDw2HziN+d+gcRtz0H3/ANLU8FRUsIoKkqoLQQYJGYzHma2cJlZCGg7DX5rxvFjLLjHvcD3iQ2xVgaCljMbcuYq67qrMBsByQbb7Tv5k1gyOkxMhc0X9AveYWODhmGZE9wBPM83c/Pp5UtT0dxq3LXYTIEOXLMjvBB5zPvNbeBnbJH3RVaUvEcdwUuGxNyPzZtbqvCq8Pks/0g4szXgLZYdWcoKnUtz231ER/WszGYpz5qYdtBXVel4JwqOLCF04BzizewHLy6k/ZazCh8i9ZGeBmjaa3Is+QZ9+a8PixD2zuwvJel9E6UrtV6TbCgpLacI+5t/KKqv9orTi9gKXXKkQXvhbyP0oCR2WEs7Crqyk5QkgxVgOjIdmBHuKjlYHsLTzCsYWcwTMlG7SD6LB4a6+GvTHaQwy945jyI5+VeaY9+HlvmN19Pmih4jhcoPdcLB6dD7uY9y1HSDiCXMJKMDnKgCRMghiCO8AVq43EMkw1tO5H3Xk+C8Pmg4llkb7Idry2oEHxtWfAljDWvkB99f3q3gxUDPJZHGX5sdKf/Ij00WY6ScKuC8zqrMrmQVBMGBIMba6+tY+Ow0jZS5osHXRew4DxSB+EbE9wDmiiCQNOVe5XfCuGXHcX8UZZfgTSF8SBpP+Hwv4fDSPeJZ9xsOiweI8Tw8ERwmAFNPtO5nwB6ePuHjP4vwVMQULkjLO0ag8j7fWrGIwjJyC7ks7hvGJsA17YwDm68j1/PBBxLLhsK/VgKAsKP8AcxifEyZ9K5xGXD4c5BXT3qTAGTiPEGGY2SbPkNa8BpSzfRTD3pY2wFVoBuMJ0UyVQcydp5VmcOjlslmg0s+XIL1P6jxGDDWtnNuFkNHUigSeQHqfJaDpZYzYZ+9SGHoYP6E1o8RZmgPhRXmv05P2ePYP+6x8L+YCqeh+FS7buLcRWhwRImJEae1U+GxskY5rwDqtr9TYmfDTRyQvLbaQaPQ/2tVhsOttQqKFUcgK2GMawZWigvGTYiSZ5klcSTzKC9hELhyilhsxAkeRoMTC4OIFjmumYuZkZia8hp3Fmiq7jfDLVwdZeLZbatoDGhgnxnSquLw8TxnkumhaXCOI4qA9hhgLeRuL/N9VXdFuGkI92MvWghFnZdYJ79/08aq8Pw5DHSbZth4LW/UPEQ6WPD3fZkFx6u5gdPHx05KmwPFRYw9y1l/iliNogEAEse8GRHlVKHFdjA6Ou9f5fktrG8LONx0eIDv4wAfPWwB56WUfCMQ1jC3bm2cqtvxaCCR4Aa+ld4aR0GHc7rQH3UXE8PHjuIRQjXICX+A0oe8/NF0Q4bmY3m2TRfFuZ9Afc+Fd8Nw+Z3aHYbef9KL9TcQ7KIYZm7tT4N6e8/AeK2AWtxeCSFaE0JSi0Utfwr7m38oqq/2itGL2ApdcqRBe+E+RoSOyw9rYVdWUlIoXJTi0ItVXHeBC+MykLcA35EDYN3edUMZghN3m6O+a9BwfjjsEezfrGfUeI+yzn/xvEZgCm5jOCCB4nnHpWV/x8+YCvevWj9RYAxl4fsLqiCfDp8VvrFoKoUbKAB5DSvRtblAA5L5tLKZHuedySfVOKK6USU0JJjiGOSyhdzAHqSeQFQzzNhZncrmCwUuMlEUQ1+AHUrHYtruLxCW2lAdQn5E/M3+6O/vFYbzLipwx2nh0H3XvMM3C8KwL5WU4jQu/7ndB4A6adDzC29q0qKFUQqgADwFegY0NaGjYL55NM+V5kebJNlNYyx1iOh/EpX3EVzKzOwt6hd4WcwTMlH+JB9Cs70CWDen/AGD1GesrhIPf931Xrv1c4EQ/+3/ytaWrZXirTZoXNqNxDAreTI85ZBIBiY5HwqKaFsrcrtlcwWNkwknax1dEai6vmPFPhYEDTw8KlqlWLyTZ3Vfd4RZa51jW1Ld52842nxqu7CxOfnLdVoR8WxkcPYMkIb4b+V714WoXSjhjXrQFsSyNIXQSIggTt3+lQY/DuljGTcK/wDiUeExBMx7rhV9Dvf0UfgfCcQgUPcCIuvVKFMyZOZo/rUWFw08YGZ1Ach9SrPFuJYCdzjFHmcdM5JFaUKH9BXN68FMc4J8Ao3Ldw+vvGiSvNgIcNmCjMSW3JMDU6xpyGw8qANEE6o6CgLW8M+6T5RVZ25WjH7AUquV2gvfC3kfpQEjssJabQVdWSnjQkUS00kaGhFp0ChCJTQlaOhCShJZjjty79qTLaNwKvYkEqGb8Z5SI591Y+LMv7kZW3Q06WefTRey4OzCDhzzJLkzO72tOyj/Ec9R06qz4Hww2VYuc91zLv+wPdV3CYXsQS4247lYvF+KDGOayIZY2Cmj6qzJq2se0JNCE3gMClrNkWM7ZjqTqfPYeFRRQMivIN9VbxWOnxWXtTeUUPJS2WpVUKbIppJSKE0gFCEhWkmuyUl0Ao+LvZIAEuxhV743J7lA3PlzIrklSNCYuWYtuCZLA5m5kkR/YClVBPNZTriu1wUFIpha7hn3SfKKqv9orSi9gKVXK7QX/AIW8j9KAkdlgrWwq6slPcqEkoFNcp+2tCE8EoTpJloXKNaEIiKEICaaSEUJLooQlNCactUkwnqSaA00l2YUJ6KMuKlwFUsNZbQKBrG/xSRGk/pStMBPzTTQYi8FUsxgAa/27zXDiGiyuwCTQUOxZJPWOIciI/Ku4X9z4+QoaDud0OPIbJMU0AfMg93UfvTKTd0dyhBTdBQtdwv7pPlFVX+0VpRewFKrlSIL/AMLeR+lASOywWH2FXVkqQKEIlWhcp5RQhOimhLQkjVKEUiikikDLTSSZKEqSOKaaVaSEYFCEpahCavXgo5ljso3P9B4nSkTSYFqIbbEguZPK2D2f+X5vXTwmKNeaYrl6qVbWB3k6k+P+fSmAkSjoTVeSbt0yCLdoiO53gGR3hZjzmoB/I++Q+f8AXz8lYPcbXM/L+/zdS2qZQqLiknKDOrg/yy49JUUimETU0kJFIprW8M+6T5RVV/tFaUXsBSq5UiC98LeR+lASOywdgaCriyU/loQU5bppJ0GhJGpoQiFNJOBqEJSaEIaEkoFCEjLQhJFCaWhChPjMztbt6ssF2IOVZ2H+59NuQ1MaA85rNBPLQso7TAZgvaf8RnWYntnloZjx0EU/JGvNO20jfUnn+w7hTpco4oQo+MuHRFMO/P8AKObf0qCZ5sRt3PwHM/bxVmFgovdsPieQ+/gnbVoKoUbCpWtDRQUbnFxspGprlR7vxDwBPqYA/elzXXJcaaSE0imtbwz7pPlFVX7laUXsBSq5UiC98J8j9KEjssFZbQVbCyU7mrpIo7dCSfBoQlFNJPA0IRgUISkUIXLQhEaEJDQmhaldIpQWxPWaK2VD+P8AE3haG5+b27xDnz+zt16+X39FL2eXV2/5v9k6EAWAMltZ0G/iT3fXxFSBoA0UbnZio3A7ICOwGXrLjMREdy/VT6RXdAaBDzaslFC4Q4i4EUs2ijf9q4e9rGlzlIyNzzQVZwjFLcXrWZQz/hzCVXktRRDd7tz8ByH5zU01imDYfE8z+clNfFJ+YHwWWPssmprUNIcxPwiPFv2A+hiiymAFScKd1v3k1e2X+MsSyEj4dfwlpgA6ePKBjz2haRp1V6aBgw7JA4Wbse9XDirCoIDSKa1vDPuk+UVVf7RWlF7AUquVIgvfC3kfpQkdlgLB0FXFkp+hBRW6a5TwoQjWmknFoSTqmhNcaSayeP4xicQ12zg8lrq8ym/cIPbBKwqzp8LGTOijSCKoYrHxwaH7lXYMIXi1bcJxGKBRcT1TZ84Fy1KiV1UMrEkFkkxyKka6GnhMfHiCWt3SxGFMYtW1xoBJMAaknaKulwAsqoGkmgqXE2HxRElrdgGSAYa6O5hl0tnzBPloYe9Ib/x+an7sY6u+AVvh8OqCEVVHcoAHhtU6gNndDdmOyASI0JgHUSJ8qTrIoIjoOBKLDoQig7hQDG0gCY7xNMaBJ2ptOgU0goOIQXnCz2LZzMO9x8IOuw9jr3VA7+R4HIb+fL7+isN/jZfM7eXP7KY9TqC0DChCE0k1XY6xBF1c2ZWBKj8QjKdNs0Hfu9K5IUjXcipTV0uEMUiulrOG/dJ8oqq7crSj9gKTXK7QXvhbyP0oSOywOHGgq4spPCmkjQa0JJ9BQkjAppJ1RQhORSXSh4vHqkiHY7di3cuAMdgxRSF3B1IgamBrXJcApGxudsFjOH4gqMwZVYPcLiAVDuxYu5zCRDAnWPhy6AV5bGw9pI5r+dfg8/qvVwYVphDozoL93n5DdWrMSwuswCWLisztHZABnIqiSWkqsE/ERzINrAYQw9/avyvfp8FQxz4yMrNSfy1aWLhxCi9cDLajMloggkRIa6Dz5hTtWwGF5zP25D6lZJcGd1u/X7JcXjiqF7jrZXeZBI9WEHyivOSfqGV78uHj9dT6D7rVZwpjRcjvTQKl/wBWwtxgRfloEG4mkTBYNlXqye9SBziopcTj3OzSA/8Aqa+FlTsw8DG5WgHzCu+G3iLjW2LAEBrYdsxO+cI//wDRR2Tr2hmM6RW9wzGjER6usj3H3hY2Nw3ZOsDQ+itq01SUTi2LNq0zKuZ/wr3nuH9PSopZezbfuHmpYYs7q9/uScNsZLYkdpu0/fmbVv6eldRsyto78/NcSvzOsbcvJSDUijQmhNNtQmgakhAaE0JpFNazhv3SfKKqu3K04/YCk1yu0F74W8j9KEjssHYGgq4spPhaEiiUU0k8ooQngKaSIUIpUPE+MDMGW8VtIwW4RlAgqWDZmU9kkqsjvPpGDmOh0VuOKhbgnLnFExNgphrluFhCFbOgBKswYAiTlB565pmumxi7BU5Omiz17DauxZUPWDrMgaWYBSSrhlPwkKNPwwdASMvERh+IObYfbb3rVhmdHhhl58vfvv0UzD2bakm4QblsC4lswQByF3TV2VSBPwwdABFWY4ctE8th08+p+SoTP7S+p5/nJa6xcW4sgGDmBBEEEEqwPjIIq1uFmlpaaKxPSrhLXRatM+RbZbOd/wAJFtxqAQdt9MxE15SPDfs8Q5rhv7J6jp/XgvSNmGJY0g7b+aq7/RWzkVEuEMZbrd52DKQugG0a8jvE1ZMpB1VlmED26etK76OALYu4e+Xi0/Zukk5dBldDugB1nYFonaaeIw+IEwxOGHnW/v6qrKI2/wAcnNajhHEFuonbQ3Mis6qykgkCZAMjWvWRPzNBO/ReckZlcQgtt1tzPulswvi3M+X/AOe41DH/ACyZzsNB58z9B71LIeyjyDc6ny5D6n3KaatqmhIpoSGkmm2FCdICKSdISKE0BpIWs4Z90nyiqr/aK0ovYCk1ypEF74T5H6UJHZYeyNBVxZifApJEJSQNe7nSLg0WUqVeeIlriqnwkxPfWO/iD5JQyLb5/wBKURgCyrpRW0CoqRtbkEd4j3oKYWSx2Ct3E6y4GVhYuCATo6xCskhbhBDdluzIrKwlh7mFbuNp0bJB+aKPhrnU2s9xALkQLaklixM9WMw7QzSQ5/Me8zqPlETbPkqLG5jou4QpUG7cSGEtlJU5J7TFtdW1n28AsccJvO/f5f2pHP0oKx/0B7oF23c6h3YscyBwylUW2XUMO0uQMskgZjIJ2kIN2FT7XVS+APlhIjOpYiS3bGXMZOpLTM+E8zWfgpXF7o3clf4jC0MZK0VYVticOriGE9xkgjyI1FXpImSNyvFhZjJHMNtNLN3uAi25yOqrl5pmObtdWXIOZ/hYd+g3J1oyYJt6FbGH4tK0WQL2vr4ouCg3FKIUFwAhswZsofRusU5SS0GVMf8AbXGFhc2Q3su8diGPjbW9qT0kxBC2Ldx9Q6qz5TnKlVVih1aSxjKN5g99WJzlIHXoqcAzWTy6qbwu8oUgCLWb+G4OZIaGgtJ1liNd9N6eDmDo62rRR4/DFkmYag62rMiriz6Tb01yQgJoQhc0l0mblwDcgT31G+VjPaNLoNJ2TT4pRpMnuGv/AKqtNjoY9CdfDVSshceSh4HH9a1xcsC2QpM7mJI9NK7gnMjQSKsWuXNokdFuOGfdJ8opP3KvRewFKrlSIL3wnyNCR2WJsDQVaWciTEKWKg9obj+nfULcQxzywHUJlpVdjMTnbKPgU6nkSO/wrE4hizK7smbfMqWNgGpUTCX8xUqYCuvtOpqFsToZGA76fNc5w8Ehai1iFJIDAkbgEGvRsmjc7K1wtQkEKTUyazvF8AG+0K10W0KFwSJANxLlt51+H8XKCxM1nzNEc2e9x6rUwzjLhzH0N+SwWL6VFZudVcdxGUsSLaqdexBJnXnHmauRwPB7SUW7l0A6D6lV/wBwysjNvn+ck3hf+oyGessOCJkoyvAEnTORPfBHfUoeDyScV6vwVCtiyrCCttAQOUACNaQ2VMnVVHD7o6+2pgEC8o8ShVSPYE+h7qysHpiHg/mq2sebwkZHh8lf1rLDVNiMSWXPbFq5cYgOjPlKNaabagZGznMxM6fEIMQahBslWQA1o9U/a4geuJdci5cp7JaGGvacGEGp+IQwgiOfY3S3Cp8YjYm/1qtCWzCbzm3zDUbKcxkEdpeYiqkJ7aQy8h3W/U/RWpR2TBHzOp+g+qbweIxNq6wD9YLz3Dk011gCbrhJyj4efjqa5ngkzZozR+Cnw+JjDcsosdeasDcfD2cyAkqXNxS0qurOEGsFjokLOUxyEGwzOxluN0NVUc1ksmVgoE6dVdWLodFcbMAw8iJqcEEWFSewtJadxomcXcyKTv3DxqDFYgQRF/Pl5oYzM6kxYxcrrGaSANp5/wCGs6DiQ7HNIe90U5gt1BV98ZiCWOh1I0mARAPIAnbvFZsjpZCXO3PwVhpa3QbKKeMrmKWxrsI0BbuHfHM7Cuf2EmQEmrPp+dN0v3bcxDVcYLC9XbjcnVj3sdSa9LGwMFBVa0Wv4Z90nyiuHbq9H7AUquV2gv8Awt5H6UJHZYOxjLeUdoV0/ExNFlyoNFqqxlwMcwG7QO8aRr5xXm5XmWVzxpzVlwDWhQuJOBbFoTNzRvl/FPrp6+FWuFw5n9oeW3ny9FWxkmVmUbnfyR8OZA2SZMajl3zHnWljof4s9Ch6qnhXjtMpO/orvgLqtxliM3wnymRP61R4XM0PLTuVde2lP41xhMOuursOyg3OoE6axJHnMCtmWYRjqTsE44i8+HMrMcW4PeOFv4i8zG4Rn6oclWNDlOsLmOUSBJ3OtRxREOEkhs/DdTOmAaY49B8VjlwStZFzMDm3JgDc7ERO3fW25gOuizWurRZprJW6yvBzZYP4Xyg+7SQCOUTVKiDR8PfStaEWPH3WvXegvFeuw7WM7Letqe3OY5XLFXXMCDl+GDMZV5EVy4US1R3s5TsFwy6LuUs3VIwOY5MzFe3qQJOZiJ+Vu+apR4YtmLuXxK0JMYHYcR8+nIb/ANLQVdWaqm1gAjDPZ64KItupVbibjclSDBiVOsnQTrQGGdG8uZra1f3rJYwyTSvDf7Ku4zxW3YuC49q6QVKlX6syFnKO9wGb/ce0Y3NcSTSB2Ut328VJFFBWZrr66LOcO6a2LVoWxZuXIZm07MFiSMhYyN9DoR6VpYbCSCIAqpiZWPkLm7Ju30huXLqXXUWrKghVVjlnVYe4B2WCkw4WBJEgxXOLa+MWG318FNgoopiWvfR5XsVb43iT3IDZFRR2bVpSqDumZLn9PDnWJNiXP7vJeqwXDI4DnOruqveiWNXqzaJ1t6r4oT/4kx5Fav4SXPGB0XneMYQQzlw2dr7+f3TXF8fNwIpG5HsNfXUCsbFzfuHuP+LNB57LPFR0OZWfu8WAZyCcw7CqvaPe2UDQnT9BU+HwzQ1oPPUnp0VR87iT6BdYxN6+sCLdoaFRrdgcj+U+ldSFkJ0Fnqdl03PIKOg6DdQsTgHVw1m4wKGQxgkaaiCI9Iqy2duWnjU9PmoTG5r7bsFY8Dxd83wt13eBsYAltRIA7pPtXLZcr2ka3Y/tWWW675L1fhh/hJH5RVt26ux+yFKpLtN4k9hvlP0oSOy8WwOJV102I33HKDVGXDANzHn8PBZLJrdlrZWFiQuVvh25ac/eY1rPLNSefwVxpO3JVdy6bnXXJgRlB1nQToBsZb/IrXwzGxBrB5qhM4uJJQ4DtSRopIC6ch8RHmZ38+dWJ52N8/HVQNYTofsrtMcLRV2M5TEaZjpsPH2jnFedgkd2/aAXqtYR2KQdHMRZu3OvxbIL6mVDfChOkqzaFuQA2HjJrbgpri551PpX5/SUmIY4ZGVQ+K2eC4jbugm24YLuRt6HmP6VabMwkgHbdRb6hecY7o212+/bXqesuOpXSc7Zh2YA7IOWecAiq7+KsY0MYLI9F0Y9cxKDjvRO2bCLbTNcDg5iTmiDPMAelVYeJSvk/mrL4LvK1o7u5TnRjgD4a4LzXAhAZIJzHK0TmJMbgaa7TUsnETIQIxp1OqjyAA2tJYxwLybhbIGY9qAcseMbxVeFzzK6R7vZHM1fgkaoNHNBb6WAKOttlSRIykEb6jWDImrwx2neb6fnNQEi6U290nsKqksZbYATAkAljsBqDrUkeNjc3MdPBdkLHdMbhv5ruaFDrbVTpMhm0nuHaPixFGAkbPie0vQbDw6q9O3sYuz5nU/ZYi9bhtDO0gannBABknUj1r0JeASQVQA0ohX/AADg73e0L1u1aI1ZhmBUgiSuZQU8SRzisvGcXhjcIgLvnyV3DYJzu851c65n88Vc8EwTmwuQLcKDJdCsFtowAIKlt7bKQYAMHYQYXHfEJAZAK33+a2MFxrsWlkneA26+StcFFm0zaZiIldFRdyF5mSBJ3MbDas6TFNc3sors8/oqWLxr8QcztGjYfVVeHx/WXHKchAJ3Ekknunw8qsNw7Yow1/M2sYylzy4K/wCAcOTJnDLMlc25mdQ20a8qzsZjy11OOnSvSlpYTBBzbG6e6QWRbtG8CD1cE8jl5hTOhqLCYnt5RG076e/yU2Jw4jjLzyUK1cDAN8UiQdjB2mrstt7uyptIOqyvGsa9hsqsWzNLExGZzAVQFHLXc6CtGBjJxmI2GlfPdV3kssA+a9p6IMTgcMTubSE+wq2Bl0V6A3G0norihSpnG/dv8rfQ0IXzVwTjSWwAoZZA0J7J02M6Dmcwj9qT43AmzYWW5unj8Fs7OMVlDIwII1EggjmPMTVCSMm6C7acvtKjDh7ty0r5VDBmIPMgDTxOXfxnuqxESImkjXYdVDKKcTy+CstcgRTkWIDiJG0QOfOqk5YHd8WuoWuc2wqrGLct2wvZa2DmJGjZjoXY73D5mdB4V3C8OOXbpsiSyKtVWLx2yg68t5k7CO/WtCKOxZVYRr0Lh9kWbAVZyCJB/FrrPpJ/9VhSEmQkn2ui0I3dxBxe/wBayqgzBCHYd5/Aon39BUMdtt11eg+p+nqu5KNCrpOPdMasFO+WZaO/wHlUbJcg01XfZ5vBQjxWwjTOdweUv6cxNWI24qwNh6aLgmEagaqNj8ZcZ+tQGMrKJtvMEqdIHxaGrsXd7jxre9gAqu8X3geXoq/E8WBjNauwNjk1DbTM1cbDmdWYa+PJVXDRQcNeyhiVbKYjMsrA11C6A+39JMRhe0GRhF+h9ycM3ZvD625Jy/xx4t5EtPLFhOYgESdzsdSO+qkeBj1skUPzzVk4mTOXuOv55K+4dxNQAxFsXCdG7LFdIlcwmeQqBsczJC2Inbn+bqR2OL2XL1Tb2A9wWiRk7Ny6YP8AEfWFnuBAJ151YbCa7VwObYXy8fMqsZwTQKjYDjWRrtvK3adiYyhQAMo0B1MACPGp8TgnFre/p0vU+a5inytOiPDlTYtqbgE9p+0dz2iNNRqdtNqpuZ/O4tHgK9F3mJYB62gPVBwwZRl/KV2jc+HnVqJjsmR3PraruJzZgrDgHGbFtHtYgtbBdiG1ykEkgyBvqKzuI8IfLMJItQB71s8M4i2EUd1N4v0kwt2wbdt1cnIFG86iZkd004uDzMcHUR1Oy6xPEWkG/RZe90nVZVAOztsAfWtb/is5zOO6yhM4NAAWaxnEnvXZJgE+0xt7VoMwzYmhjQuiBlLjZPwX0Z0Hj/T8JG3U24/lFVJfbPmtKG+zbfRXlRqVM437t/lb6GgIXynbtABRrtWyY2iwskEkE7LT8DwJe2C5hVEKIEiNNZE8qycRMIzlj3KjyZnd7ZSsFw8s5S0B2t2bSANvTf3qliJA1oc8+4c/zmpI2lxLWhXLdHctl8ruzhTlgwJ3Agab1m/8k4yAaVeulqwcEA0nW+Sy+LE9klszESNROwiCCAZHLvrVgjvvcvVUHSOBULDKLF1WeJVpbnoWGg5zFTyNfK0tbzGi7Y7MVr+KcXQIQSMp/DP4ToT7H9RWXhcC+R4J/wBFSSYihTVH4RaxN4fw4RTM3CJYzvA5Du8AKtYuHCxu7+prYJQvld7K0GG6LWYPWA3ToWLkwY5vGh9ZiqAxLs3d0+nl0VvstNU9hcJYMi2qgLpoI27orp8xbq7UqFrGP2Ue5w9ZgqWTeS2s+cRHka47Z7tT8VyYWDRVGOsGO7ujXy3OtaGFa5x1tUZ8rVWY+APiPp/WteKM0QQPeqOYE6LNZSzPlJIjMY2kaTrtvHpRKwMIPU0tJvsC1K4fqYWZGhb22ArnPkbZGvJQzN67K+tOIgrmPeQ39RVV4kkN5q9NFE1zGf4qfbvEgQoEakA5Z8O1NUX4Z1kk6eQPyKssxA0yivefqm8Zxe0y3LYBDwVDlVZQxGgJAHP61xFw8Zg8nTpqFZOKOUij8Ck4Zw9MWDbu9VbNskG5HaM/CpKwo8dpipizsjmY467a6eicbxJ3XUK9VA410JuWxNolkAJGXtLPpqJ9a0MNxOImpND1Tfh5G61Y+NLIlXQ/iQj0P9q1wQ9tjb1CH5CaFHz3QDx5eVFUuD/481MwWDVjJaBMeZrsMBFqvNiHsFAa16L6R6HADA4aNuqSI8qxJ/8AqO81s4YkwtvoFcVEp0zjPu3+VvoaEL53x62baobBbOo3XWNNmnfzFc4aWea+228VlTiNujTrahYbHdVOfK0kEjMc+vPQx6VZfE6U92x41p91A3orjopxu3Li4Qrk6HYFdIEnasviGGlJGUWFZhLWCzotngeJWlUww1kjX6V5p2BnMoyjTmtZ2PY9tvOtLIdIr4u3xJ2XSIAgk6nx2r1nCoHsiojW1gY6UPdmbsqbGC3DE6sZXfXaNO7etvs3eyqsDnlwA2Uvovw1cTfGfZIO/jzjfb9aq4r+NuVqssBBI6r163gYt6aCNFXSfOKxThQW31WiDQ0TLqYykH5RoP0+Ks84Z4Pf/pS5wRooV/D5RrkQHU66+wq3TG6HdVS13kFS43i9pCQQTH4mjL6DnUjIJptI20oHSxtOtkrK4ziwmFac1buEwLmN75WbIC6yhXhNy+RLKB+pHhyINTSyRM03pELSBYCrOLYO7hLkIysCJIO8a6d4qMOEzbA2KuAMIyyb9QoGBxTI2o0ImOceB5ikWiTc6hOWNpbpvstBYxlsjNm123591Z0sjonVVquIC7RFe4i6jRVHfMk+XKkHdr7/AHLoRiM0VE4fiZY2nAKuS3ZzAgkgwIbaZpzMLGh7TqFLbTrS02Awuy2nka9htZJ3kHfz1rFnkfntw9+ytxMzDun3FWnCrZRsrM1l2OkyF8lOoI/rSaHSSa/nmp2dwUdCfT3Kz470W+0WjmCdYNVcCCfBq1cOJoDma7zHULqWMSN1GvIryDiWD6p2tkagjfSBrpW/BN2zQ9u3NZptrtd02CdAPYVYc/KFBQcbO6+juhAP+n4Wd+pT/wCorDe7M4lb8P8A02+Su65UiaxY7D/KfoaEL5l69rmS0AECCGI5kbmasQxCNpldZ5/0siTK2MGh+dVP/wBCXmxH+bjSuHY91d0AqtqPa0QN0c0/h9r2H71yOIsuntXeWR2oNqNibV5RkOYCNoj0kVehlwjxbCFDRB74UfBsc/bkQNM2xjSJO+lTtexp0C6nALO5701cMsWCkrmgnceWm21S9q29d1IxuWOro15LTdH1axc6+y9tgw1RjuOYkagzz9xWbiH9rpRBXTHFoGZbj/5kqr27NwEclKMD5HMPpWcXSXl0+St9oyr1VPxbpkYGS2QT3tr6gbVCzAPmd3nemqikxgaNGrPYjjOIu6ZSATqwn9zAHkPWtOHhsEBzHVU34p7xVhFxDg/8OZzuSNXbTUj4QN6s/uT7LdB4LiJvesqfhuHFO0qgjQnKsHzjn6UnyNdoVw2JxNqz4aghlAAtwGR9CqgzmU67AiZ/3VUmFa8+ist13/PNYzpaf43YuZ1A0O8QYI121q7hs3Z6to2k0ssjdVvD8A9xgFBZm7hy9dAPE6VxM5jBbt0ZrOVi1uD6NiyC92GfTIFBMHXw19uVYstudd6Kb2W+KhcSt5FLEaLp6nvP1NTNOYgDn8lWDCqPD3SLwy/EPhJ2JMQdORq6IhJq46KTZl+K0tvF3wIuWlcbEqf2MGs7EcNjkfmgcQfFdsxOVtO1Cu+D9IrQXI10qQfhuNPPY5xpVF2ExMb++0kdRsr8eIYWVdeavxx8KpKlSI7xH9qtx5v8fiE3TgbrzPj+KW/elYJiDtvpA8TpPrWnhR2EdEKhM4vdaHh/CGusoJVIOkfF4TlMCo8Tj44Gk0TfiuoYHSOq1770Yw5t4SwhMlbagnyFRskEjQ8c1qsaWNDTyVnXS7TON+7f5W+hoQvmXoriBmE7kfrU+LGaMAbLGlaWuGmi11mDKlDHf/b+lZDjzB1/PzVIDkQpGGRgxAAyeG//ALqFzrGu6kY0tOmyddEDAkjNyB1B9AdKjyFwoLvM1pspjiPRpbwBUAH8vKfA6/rVrD4maDXcfJN8TH+zoVWpwy5hTFy22U65gGI8tvpWm2cTDTQ9D9FWfHkPfCdwmFVl6xcpc9prekldgI5GBoe+a6lmyHK6wNr8ev5yTjjBGbc9PBRcZwVb5DLdZS2qo4Ea8kjT2rmTE9k3K4DzBXTWh2refIqsxuAbDy520Gk6zvvqIqfB41kvdHxUEsDnaJ7hPGMzZSoAJAAnXXnVuSioJMIGbFatrcuBEQAoYxt8R9dKy2voEqYDUBVPSTjhw1xFsNJUnrARIIMFR+pq9CztGZnjRSxQgkhp16qDhOlb9S9hLUl2fIcxLAXCSVAiWiTtQ7CsDxK40BW/OlI8HLk670rPgnQkvle8Trr1Y5T+Y9/gPeqGL4jmdTNk48OSKK1yYe3YXKgUR3CPpufc1nGfMbtTFoYFWXrrHVoTTvlteQHKus9nRVnA7nT5rP8AHb6AAMoJE9kbCeR7z312zfQ+9RuvT8pUVu04PWRyJE6QTz22j61aGJY2mXokIy4J7qcSVCkMVOstJmTsBMnlVyHF4UOoH4bJuwjz3ne4X/tV/EluLGdRlAjMNRB7gdjU0eKiktrd02QVre67h2EN1sqs0eJj3iuZ3shZmI18Ew1znZQNVa4Pg7WkbrLYJkw6sIKwInWR3+tZj8SZHAtdQ6EH/Ssuhy6EWp3Ry6txx+XUEL5A6R5DUd9UcdcZB69VPhIw5e5cEUDD2gNgg+lXcObiafAK3VaKbUyEzjfu3+VvoaEL5Y4Twi6co0UgTJMaelE+JawbqiSJdBstFh2v2zBIYROmkefI1ROIiduK8VC7COb7JVjg+Jx95Ik8xI9DqK5fE0+zuomOe067K1w2JRyDII8uffOoHtUIJZpzUujjZ2V/gcSogBgfMT+9Fuu1YY5oFWtPw64rCOzB5f2rQjYzkFK197rEf9RuH2rAW7aUK+YSBoY3JXuMVLHq8xHalTxTGMAc3Qqiw9wFZM6mWUGQrxmIUx4zpzFUpYS8hoO23Uj8+C5sAWVW9I7jsoIaVX4gQCTyG+9amAhEbrI1VeR4ea3Wbw7hLiEQYYEchoQee1ajmg8k3Zi0k6cl6cFhQ5IGRS3gSRz79qxnREE1zKTH5gLrReZYpnus1xz2maTy9B4QNq12NDBl6LrtWsIrovV+g/RFbVrrHI6xhJJ3A5Ks7eJ5n0rEnL8U7MTTRsFcjYAL5rS3LIA22Gw/c1C+ONgutl3qVmOJ4gKTqiTPa2AAicvvvWYGZn6jfatvBJ3PKqHimNt2plxtyMsZ/Lrt3natbDRl2tX06e9UJW1oD6b+5Z/gt1b94m4wVRqFJ1aPy8yNOVQ44iFuUanr0U8cOtH88FrCyAKqhWNxhC6aDv8APu9azzKKDGd4nc/m39KxG2nAn0WhxSsAuUAk7xqAf0qLGYqSN4Y0LSwmGheC6R1dFkOn621tBci57rQOWuksYOsDv51f4eXykE6dVnzhrCaVXwrDLaAGbUf5rWrI50osN06qrlpxJOpV5ZxMrlynUHlArOkgBN5wPfasB5A9lVuJ6NNGex/CeJEaCe7T4fTSumYhj+5IQQFz2bgQ4L2fomHGCw4uGXFpAxmZYASZ86sxhoaA3bkrzbrVW1dpprFDsN8p+lCF4gmBUKvlsIrLIc5VQANAq/HYVsyqGKhpGWdN9zyFWcNhmSMc4jUKOQmwAd1Ypwnq0ADMbYjY6+J8RP1qk7vvrYqz2JYL5KNjOBa5lcqw9vA6ag1NHm2IsKF7GjUaFUNjjt605XMeySCCSRIJEjSa2GcPaVTdmLczSr7BdP76bJbPjDTHvvU44cKppI9PsuBiXtOw/PemUxuJ4hdOY5omAIiDpryA86pTObhbDRZPNdhhxB7zqWmw3Qg9VD3dxoFEQfMzp5AVmYfiEpxHcbR5+XNW5MAzJZOiwOLLWWu2bksIIBMyDGhHnIr0JcX5XhZ3ZjcKtUTtJI39O6tIbUk7u6nZWOLx73ipJPcFE7CImNyd6g7rB0UGWjW6TEYS4iEMhVTMk8gYH+edRB2dpI26rqgHAk69F6J0d6aWTaRLz5LgABLCFYjTMp2g+MGs6RrozQGi0IpGubvqpfEeluGQGb9s+CnN+izUXY5/bGi7Lnf4rKYPjJxWKGn8NVYqdtCQuo3HkfDSuMfH2cYcBuQFFDYfTj1WU4vw97d51fXLqDyKGCI/tV7BP7VgfzXEtRnICqtXYHMo1UH0zaSK6mhEg7wUrQBoTutt0VwVy8uYuYRuy40OwM6jvkCvPYuNscncFFSRhxNq9bE4leznUyTrBBE+RiaqyyuaMxGisRUTXNUWK4WrW5uuWJ/HMkcgRPiIgVNBjpWvtjf7Ub4G1qUWHsdXGa11egPITPceZjlM1fMjpAR2l/nP/VKMZWO1ZSu8NdiJUr4sIHvtVJ+GPUe5XW4mOtj71ZY/E3FtkpbFwiOxME6iY0/yKrQtjY8Bz68U3Oe4WAvQOjdwthbDMuUm2pK9xI21A+lb0YAYKNjqht1qrKu003iPgbyP0oKF5BbwRCAIYn4mbtNHhVUubu73UqeU2A31QcOtC41wkhxbOUEjnufUV2bYGjbNqumuBJO9aKwt2CDlPwESD3eBqDsg85ufPxU7H5WEclC47aKISvI6nlH+fvWnhoWnfYrHxk7gO6sDiznadBuZGvgK2o46aFVY5zAfFMiwQAY0O3+HfakZAApO0BPkt7/0w4Ucr3iRlY5QAdZG8+49zXj+N4rJNlA1C2cFCJBmOy2y4c9YWZ4WIA7u+sfA9sZDLlWviJIRAIfVYXpHwu1fxOa2xIy9s/7xoNYjb6V7PAZmQ/zCl5PFyt7T+IrPYzo7cT7si4NjEyvzQI51cbiRVLjLmNlW3C+CW7QBLMbhPxxoOUAwQKzZ5JXjUadFIct6FP8AGuH57TBnkATMa6GRtHntXeFLGd0irUUhcDmBulhrZhira5dParrTlsFdPFgObzSntrl1if1jX+lcF9hMWx1q76EWyHuDeAJ051kcWJdGAOqstOZ4d4LU8U4QuKtncXFByNMDvynz2rOwfFHYeSpNjurJgDxbdwsLbsZVYEdqCP6j3FejklEhGU6LMcTns/FbPoXjLXV5EENCs4ggZoCmPDs1hcQjka7M/bWvL8K0cO5urQrXEjMd9ZgH21rOzZhTwpq1sJLeDE9pZAYQB3ADblOppSyZGgD8/NF2xtnVTeJWQ9tgeZEAjnIilFnikDwfyiu5A17C1QcDgYQLrlQZY8BoJ7zFW3SF7r5qER0E5bKpoXEEwoYwflEnWoZInPdeXzUrHADdek8F+4tfIPpWzhhULfILtTanQm8R8DeR+lCCvKrzkWuzuYA8zp+9QMjBf3uX0VB0pa3MOaHguFNtCvezHXmdpPt+td4l4kdmHQLmJpYC081G4zxcWVltFmPHX/P0qSDD5yVC6d4cAxVnG+Ng2iNDmHZ8SRp6VpYaEh1hZz5TK7IR5rP4fhwVMxBJIAC/7iRFWjIQ7K0JuldM7KE5cwt3KdYG8FRIPMD6g1wY2E67lTMw/cz9Pim+D8UvYYXMrEZ47AO57z3edZ2L4b+4kDjyVuHEZQWR+89FqeEWjdTM5Yk8u71qCZjYXZRyVaJ7pOZVzcspbTuA5AE/pUbZXPKlexsYtQhdd2K2zkyDMe4nkGjYGrbQxjLfrf5oquZ7303SvzVNXr5YBkOVs0FTtpuG/r5VG8NYCH6j82XbXlxsaJviOK035SarYRxmdmaU8QcgoqhwtyzcuNbKrLKCCROwk5Dy/t73nyOzd69Pio2xuDLbz+Ct8F0ds7m2p8CNKqz4nN3WqeFjxq4q04fgksk5EVA2hI0mO+edYuJfZGd1q/FY2ClYQwWkQcwMfQj2mquJiDmtLddFLA4gm+qqeL9GM5e5bhWIzAAaltT5QatYXH9jTJNtvd/S4mwnad5qzOHxdztqCbZICnSYgnbu7q3nQRZBI0ZhfqszO5rspVt0ex6KRbZyXdzBOpMKPiPLw8qyMVDJKTI1ugA+au4dwaKJWmv4oKImoYWXyViR9c1GfEnTXn/f9qlMYUYei+0ZMzk9kanyP+CojHnIACma/KCVnelGLJAbKhExLAGJ5a7T3+FauBjBsFxVKZ5J2XsfQqfsGFnfqU+gqY7rQg1jb5BXVJSpvE/A3yn6UJHZeKWuMW7zi0rgFCjHbWCDlHtUxw5awmtSCPVYxlst6fZXj4gAHXx/r9aoRso0rcsgLV530q4wl65A+FSe7fb9q9BhMOYm07mqbcziXjS9vJQMDcUGWOg1ieXh9au5aBpVsQHHutCnWOLrqFbN3d//ABqN8QebGijbG+M2QuxfHFNsrMMdNfoDSZHR1VzvuAaBpzVQmLVSCx0nad4rp1qYxZmlraulq+E9NApVGQAExOYaDmdqzZ8AHgus2omB0INUQFYYzpWpMIsiDrPtUcHDL1JUMmKJ0ApVeB6QZC7PpnAnu0BiKsT4UuDWt5KKPMHGuanf6ksK4gZiM0nntOvlVJ8TnWwoDwCCoPHcWApZWGx05eFRYHCPjzfBSySNlc0D3rP8GwV6+4eyJykHNoFU77k7eFdvljibUztT6kK+GnKWga/m69MTrSiQURxGfSR45fWscOizEmy3kui19ACgUzi8S6DtKrjnk39Bz96lGGil9k15qJ0r2e0AR4IlxYMZCMswQfiEwyz3GDVcwCFp7Tcelf7Una5iMm3xUy9jAgmdgT7VSjhbi5AwczorT5exbm6LzzhvCr+JllKgSTmbSZ15V7LEYuDh7A0jyAHL5LNZEJ3aanmb2KpOIXWt3WVn7SGJnmNfcVwyRkozRjQhSCLSq1VpjukfWIiqxDDVjPdtHrUUOE7ORzibB28lw5pLdQi4Z0iYEC4c3dtGvfHIV1Jgw/2UrLBpsrPDdMLUEPKgGJ3U+cVWfgHgghTNLqpQeK4sXFfK4YHUa+tTxxdnVhQB5zWvfOhTzgMKe+yh/wC0VG4U4hasAqNo8Fd1ypV1CE0MMn5F9hRaVBF1K/lHsKEUEH2VPyL/ACinZRS77Kn5F/lFFlFBd9lT8i/yiiyigu+yp+Rf5RRZRQXfZU/Iv8oosooLvsqfkX+UUWU6S/Zk/IvsKLKVBd9mT8i/yiiyigu+zp+VfYUkUF32ZPyL7CnZRQSrYUbKo9BXNBNL1S9w9hRQQu6pfyj2FNKgk6hfyr7ChFBd1K/lHsKVAJ0uFhfyr7Cmdd0qQnCp+Rf5RQmu+yp+Rf5RQil32VPyL/KKELvsqfkX+UUIXfZU/Iv8ooQnVUAQBA7qEJa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6742" name="Picture 6" descr="http://img-fotki.yandex.ru/get/6425/17308394.22e/0_8c4fb_4e0a848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0"/>
            <a:ext cx="3168352" cy="4168884"/>
          </a:xfrm>
          <a:prstGeom prst="rect">
            <a:avLst/>
          </a:prstGeom>
          <a:noFill/>
        </p:spPr>
      </p:pic>
      <p:pic>
        <p:nvPicPr>
          <p:cNvPr id="116744" name="Picture 8" descr="http://bookz.ru/pics/5549627bf6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"/>
            <a:ext cx="3096344" cy="4221088"/>
          </a:xfrm>
          <a:prstGeom prst="rect">
            <a:avLst/>
          </a:prstGeom>
          <a:noFill/>
        </p:spPr>
      </p:pic>
      <p:pic>
        <p:nvPicPr>
          <p:cNvPr id="116748" name="Picture 12" descr="http://ds8-okulovskiy.caduk.ru/images/p18_fantazery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15816" cy="42210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79912" y="908720"/>
            <a:ext cx="1368152" cy="2160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60648"/>
            <a:ext cx="1008112" cy="216024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2411760" y="4581128"/>
            <a:ext cx="4824536" cy="1472327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</a:rPr>
              <a:t>АВТОР?</a:t>
            </a:r>
            <a:endParaRPr lang="ru-RU" sz="6600" dirty="0"/>
          </a:p>
        </p:txBody>
      </p:sp>
    </p:spTree>
  </p:cSld>
  <p:clrMapOvr>
    <a:masterClrMapping/>
  </p:clrMapOvr>
  <p:transition advTm="346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k-istine.ru/images/morals/hymn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08518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</a:rPr>
              <a:t>АВТОР ?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76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fotki.yandex.ru/get/4426/44617652.a8/0_67776_fd1937e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552"/>
            <a:ext cx="8640960" cy="65238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188640"/>
            <a:ext cx="2786123" cy="1349633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Автор?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556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http://www.jazztour.ru/images/sweden/stockholm/museum-djurgarden/gren-lund/131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6165"/>
            <a:ext cx="8640960" cy="6361187"/>
          </a:xfrm>
          <a:prstGeom prst="rect">
            <a:avLst/>
          </a:prstGeom>
          <a:noFill/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6738" name="AutoShape 2" descr="data:image/jpeg;base64,/9j/4AAQSkZJRgABAQAAAQABAAD/2wCEAAkGBxQTEhUUExQVFRUVGBkYGBUYGBgYFxwYFxsYGBcYFBwYHCggGBolHBccITEhJSkrLi4uGB8zODMsNygtLisBCgoKDg0OGxAQGy8mHyQsLCwuLCwtLCwsLCwvLCwsLCwsLzQsLCwsLywsLCwsLSwsLC8sLCwsLCwsLCwsLCwsLP/AABEIAPoAyQMBEQACEQEDEQH/xAAcAAABBQEBAQAAAAAAAAAAAAACAQMEBQYABwj/xAA/EAACAQIEAggDBgUDBAMBAAABAhEAAwQSITEFQQYTIlFhcYGRMnKxFDNCUqHBI5LR4fAVYoIHosLxFrLiQ//EABsBAAIDAQEBAAAAAAAAAAAAAAABAwQFAgYH/8QAOBEAAQQABAMFBwQCAQUBAAAAAQACAxEEEiExBUFREyJhcZEygaGxwdHwBhQj4ULxFTNSYoLCNP/aAAwDAQACEQMRAD8A9uu/CfI0JHZY6ztVlZwKdmik7STTpc2up0laSnSVrqKStdFFItdFFItFlpUnaBkp0uSgKU0IctKkWjC0UnaTJRSSUpRSdoctFItJkoQkCUiuglKCuV2gZaEkBFCLSUJ2hNKkWtrwj7m38oqB26vR+yFLpLtBd+E+RoCR2WNt7VbWYUuamubRZ6KRaUvTStdNCF1CS6aEIpoRaWaEWhmhK1xoTQGhCIUIXRQhcaEIaEJDQna6kmhaknaE0k7QEUJoDQhJSQtpwj7m38oqu7daEfsBS6S7QXvhPkaEjssTaOlXFlIqaSWKEkQoQloQiAppJQKEJDQkmcdiRbtvcIJCKzkDchQSYnnAoKYFlReH8UW7cdFHwJbcmQR/FzQBHMZDPpSBtMikxjOOqjshUkrcs29xqb5AUjwE6+u9IuTDbRW+NISphsjXXsh/99vOGkbhcyMJ7xtBmjMnlKROOr1C38rdW4XIdJbrGVLYj8JYsDrsDrG1LNpaMpukuK46qZgyHMly3bYTp/GjIwPNde4HQ6d5mRlU7h+LF20lwAgXFVgDEjMJgwSJ9a6BsLkijSeimhIaEISaSLSE0J2gJpJ2hNFJ2gNJFoCaRStbXhH3Nv5RVd2604vYCmVyu0F74T5GgJHZYazsKurJTk0JFKKaEYoQimhJKDQhLQklimhBfwyujIwlWBDDUSDoRp4UkDRMJwy2GLBTmIQE5m1FucgOuwk+5ooJ5ihu8LtMWLLJZkY9ptWt6od+UD2pZQmHFcOHWwwbIJDFxvAdgQXA2DEE6gTqe80UEsxSJwq0Fy5BlgjLJygEhoUEwuoB0iIFGUIzFFc4XaIgrMutwnM2YusZWLTJIgRJ0gd1FBPMU/h8MqKERQqqIAGwFGyLtOEU0JMtJCacUIQxQhBQhI1JNNzQi0JFIpra8I+5t/KKrO3K0ovYCmVypEF74T5GgJHZYayNBV1ZKJqEiummknVpJ0iimikYoRSWKEUiBoRSC9fVQWZgqjmSAPc1y97WC3GgpIoJJXZI2knoBZUfB8UtXWK23zFRJ0MRtoSINRRYqKVxaw3St4rheKwsYkmZQJrcIxjreYp1iZgYK5hmnujeuu3jzZcwvpaiOAxIjEnZuykXdGq8067AakwBzO1SEgCyq7Yy400WUxjMdbtDNcYKOXefIDU1FLOyIW8qzhMBPin5IW38h5nYIsFj7d1M6MCo3O0czmnbSiOdkjczTousTw+fDS9lI3U7c78uqp8X0ttK0KrOskFhAH/Gfi/SqL+KRtdTRY6/ZbeH/S2JkjzPcGnkD9enxVt9vt9V109iM0wdvLeau9uzs+0vRYhwE37n9tXfuq/tJgeJWrult1YxOX8UbTB150o8THL7Btd4nhuJwuszCBtfL1Gifu1OFRITQcHby9aQIOyC0t3CbJprlBQhJFJNI1IprZ8I+5t/KKrO3K0ovYCmVypEF74T5GgJHZYWwdKurKThoSTGNxAt22c7KJj6D3qOaQRsLzyVnB4V2JnbC3/I/wC/gstg+MYu4zG32sokqFWI+p9DOlYjMXinklmtcqC9xiOD8Kw7GiXu2aBs3fy9RQV/wLja3+ywy3ANRyMblf6Vo4TGtm7p0cvOcX4I/BHtGaxk6HmPA/dFxPijZupw4z3TufwoO88p/wA8CsRinZuyh1d8AuuH8Lj7P91jDljGw5u8udfPl1WV4xYvWrgF24WeA0hmMTO0xG3KsbEskjfT3Wd9yvacMmwuJgLoGU28tEAXXrfvWz4Fdd8MjHV8pAknWCQCT4wJNb2Fe92HaTvX+l4Pi0EUXEHsbo2xtyuia8r0Wb6Q4S91a3cQ4zFgFtr8KyCTz308fOsnGxy5BJM7UnQch+fhXq+C4nCds7D4NndAsvO51AHu18PIKZ0Gw+l24YjRR6dpvTUe1TcKZQdIfL6lU/1XNZigG+rvoPqqe0RdxoIghr0g94DSD7CqTD2mKFc3fW1tSA4bhRDtCI69+WvmpvTZn61VLHIUByzpMmTHPlVnihd2gF6Vss39Kxxft3PyjOHEXzqhz9UP+itdw5xBuM75ZCxOi7r3kwDtz765/aOkh7Yus18uSk/5iPDY4YNsYay6J8Tz6bnW+XRD0Of+K9s6pctkMORj+xI9aXDTchYdiFJ+pWVhmzN0cxwIP54gH3JvpddHXC2oAW0oAUAAAnU7eGX2rniLgJcjdmj8+i7/AE5G84YzSElz3E2dTQ0HxtWnG26vA27fMhF9hmb6frVzF/x4RrPIfVY3Ch+54xJNyBcf/kfNJ0HwsK9wjUnKD4DUx5k/9tHCo+6558k/1XirkZADoBmPmdB8L9VYdJOK9Tb0jO2ij6t6fuKtY3E9izTc7fdZPBeGfvp+/wCw3U/Qe/5LP9ELd4uWU/w/xzJDHw/3eNZ/DWyl5cPZ5+P9+K9D+pn4RsIjeP5P8a3A8f8Ax8OfJa2K3V4JJFCENCEDUkLa8I+5t/KKqv8AaK04vYCl1ypEF74W8j9KAkdlhbGwq6spOsaEKt6QrOGueQPsQaqY4XA785rW4C6uIR+Z+RVP0IuAPcXmVUj/AIkz/wDYVn8LcM7h4D8+K9J+q43GGN42BI9R/SsOkuEFsJiLYCvbbWABOY848T65jU2PiEdTM0IPz/PiqHAMUcQX4KclzXDS9aocvdt0ICueGLbK9bbUDrYYnmSe/wAtdO+avQCMt7Rg9rVYmOdiGv8A28zr7Pujy/vr0pYfpHiC+IuH8pyj/jp9Z9689jX553H3ei+hcEgEOBjHUZj79flS2l3FW8LZQNyCqANydAYH61uukZhomg+AXhGYabieLeWcySTyA5fYKk6d3dbScoZj+gH7+9Z/Fnd5rfMr0H6RiGWWXyHzJ+iY4Mr37aYdJS0sm8/NiSSEX0I/zQx4YPnYIW6NHtHrzpWOKOhwM78ZJTpDQjb0oAZj77+mpsQ+itkNilImFDN6QVE/zVFw5odiARys/nqrn6hlMfDnA7uyj42fkrbp3Z7Fp+5iv8wn/wAaucWbo13mPz0WN+kpf5JY+oB9DX1XdHeL2rdhEuPBGfcE6ZpjT5qeCxcUcIa89fmlxvhOKnxjpYW2O703r+kx0Mwk3blwfCoKr5kg/oAPeouFxXI5/IaBWv1RisuHZAfacQT5AfU/JVXSGBi7k7ZlnyyrVPGf/pdfUfRa/BbPDY8u+U+tlPdJMZcuZC6G2hkop+LSJLd240qXHTSSZS4UOQ5+ZVXgWDw2HziN+d+gcRtz0H3/ANLU8FRUsIoKkqoLQQYJGYzHma2cJlZCGg7DX5rxvFjLLjHvcD3iQ2xVgaCljMbcuYq67qrMBsByQbb7Tv5k1gyOkxMhc0X9AveYWODhmGZE9wBPM83c/Pp5UtT0dxq3LXYTIEOXLMjvBB5zPvNbeBnbJH3RVaUvEcdwUuGxNyPzZtbqvCq8Pks/0g4szXgLZYdWcoKnUtz231ER/WszGYpz5qYdtBXVel4JwqOLCF04BzizewHLy6k/ZazCh8i9ZGeBmjaa3Is+QZ9+a8PixD2zuwvJel9E6UrtV6TbCgpLacI+5t/KKqv9orTi9gKXXKkQXvhbyP0oCR2WEs7Crqyk5QkgxVgOjIdmBHuKjlYHsLTzCsYWcwTMlG7SD6LB4a6+GvTHaQwy945jyI5+VeaY9+HlvmN19Pmih4jhcoPdcLB6dD7uY9y1HSDiCXMJKMDnKgCRMghiCO8AVq43EMkw1tO5H3Xk+C8Pmg4llkb7Idry2oEHxtWfAljDWvkB99f3q3gxUDPJZHGX5sdKf/Ij00WY6ScKuC8zqrMrmQVBMGBIMba6+tY+Ow0jZS5osHXRew4DxSB+EbE9wDmiiCQNOVe5XfCuGXHcX8UZZfgTSF8SBpP+Hwv4fDSPeJZ9xsOiweI8Tw8ERwmAFNPtO5nwB6ePuHjP4vwVMQULkjLO0ag8j7fWrGIwjJyC7ks7hvGJsA17YwDm68j1/PBBxLLhsK/VgKAsKP8AcxifEyZ9K5xGXD4c5BXT3qTAGTiPEGGY2SbPkNa8BpSzfRTD3pY2wFVoBuMJ0UyVQcydp5VmcOjlslmg0s+XIL1P6jxGDDWtnNuFkNHUigSeQHqfJaDpZYzYZ+9SGHoYP6E1o8RZmgPhRXmv05P2ePYP+6x8L+YCqeh+FS7buLcRWhwRImJEae1U+GxskY5rwDqtr9TYmfDTRyQvLbaQaPQ/2tVhsOttQqKFUcgK2GMawZWigvGTYiSZ5klcSTzKC9hELhyilhsxAkeRoMTC4OIFjmumYuZkZia8hp3Fmiq7jfDLVwdZeLZbatoDGhgnxnSquLw8TxnkumhaXCOI4qA9hhgLeRuL/N9VXdFuGkI92MvWghFnZdYJ79/08aq8Pw5DHSbZth4LW/UPEQ6WPD3fZkFx6u5gdPHx05KmwPFRYw9y1l/iliNogEAEse8GRHlVKHFdjA6Ou9f5fktrG8LONx0eIDv4wAfPWwB56WUfCMQ1jC3bm2cqtvxaCCR4Aa+ld4aR0GHc7rQH3UXE8PHjuIRQjXICX+A0oe8/NF0Q4bmY3m2TRfFuZ9Afc+Fd8Nw+Z3aHYbef9KL9TcQ7KIYZm7tT4N6e8/AeK2AWtxeCSFaE0JSi0Utfwr7m38oqq/2itGL2ApdcqRBe+E+RoSOyw9rYVdWUlIoXJTi0ItVXHeBC+MykLcA35EDYN3edUMZghN3m6O+a9BwfjjsEezfrGfUeI+yzn/xvEZgCm5jOCCB4nnHpWV/x8+YCvevWj9RYAxl4fsLqiCfDp8VvrFoKoUbKAB5DSvRtblAA5L5tLKZHuedySfVOKK6USU0JJjiGOSyhdzAHqSeQFQzzNhZncrmCwUuMlEUQ1+AHUrHYtruLxCW2lAdQn5E/M3+6O/vFYbzLipwx2nh0H3XvMM3C8KwL5WU4jQu/7ndB4A6adDzC29q0qKFUQqgADwFegY0NaGjYL55NM+V5kebJNlNYyx1iOh/EpX3EVzKzOwt6hd4WcwTMlH+JB9Cs70CWDen/AGD1GesrhIPf931Xrv1c4EQ/+3/ytaWrZXirTZoXNqNxDAreTI85ZBIBiY5HwqKaFsrcrtlcwWNkwknax1dEai6vmPFPhYEDTw8KlqlWLyTZ3Vfd4RZa51jW1Ld52842nxqu7CxOfnLdVoR8WxkcPYMkIb4b+V714WoXSjhjXrQFsSyNIXQSIggTt3+lQY/DuljGTcK/wDiUeExBMx7rhV9Dvf0UfgfCcQgUPcCIuvVKFMyZOZo/rUWFw08YGZ1Ach9SrPFuJYCdzjFHmcdM5JFaUKH9BXN68FMc4J8Ao3Ldw+vvGiSvNgIcNmCjMSW3JMDU6xpyGw8qANEE6o6CgLW8M+6T5RVZ25WjH7AUquV2gvfC3kfpQEjssJabQVdWSnjQkUS00kaGhFp0ChCJTQlaOhCShJZjjty79qTLaNwKvYkEqGb8Z5SI591Y+LMv7kZW3Q06WefTRey4OzCDhzzJLkzO72tOyj/Ec9R06qz4Hww2VYuc91zLv+wPdV3CYXsQS4247lYvF+KDGOayIZY2Cmj6qzJq2se0JNCE3gMClrNkWM7ZjqTqfPYeFRRQMivIN9VbxWOnxWXtTeUUPJS2WpVUKbIppJSKE0gFCEhWkmuyUl0Ao+LvZIAEuxhV743J7lA3PlzIrklSNCYuWYtuCZLA5m5kkR/YClVBPNZTriu1wUFIpha7hn3SfKKqv9orSi9gKVXK7QX/AIW8j9KAkdlgrWwq6slPcqEkoFNcp+2tCE8EoTpJloXKNaEIiKEICaaSEUJLooQlNCactUkwnqSaA00l2YUJ6KMuKlwFUsNZbQKBrG/xSRGk/pStMBPzTTQYi8FUsxgAa/27zXDiGiyuwCTQUOxZJPWOIciI/Ku4X9z4+QoaDud0OPIbJMU0AfMg93UfvTKTd0dyhBTdBQtdwv7pPlFVX+0VpRewFKrlSIL/AMLeR+lASOywWH2FXVkqQKEIlWhcp5RQhOimhLQkjVKEUiikikDLTSSZKEqSOKaaVaSEYFCEpahCavXgo5ljso3P9B4nSkTSYFqIbbEguZPK2D2f+X5vXTwmKNeaYrl6qVbWB3k6k+P+fSmAkSjoTVeSbt0yCLdoiO53gGR3hZjzmoB/I++Q+f8AXz8lYPcbXM/L+/zdS2qZQqLiknKDOrg/yy49JUUimETU0kJFIprW8M+6T5RVV/tFaUXsBSq5UiC98LeR+lASOywdgaCriyU/loQU5bppJ0GhJGpoQiFNJOBqEJSaEIaEkoFCEjLQhJFCaWhChPjMztbt6ssF2IOVZ2H+59NuQ1MaA85rNBPLQso7TAZgvaf8RnWYntnloZjx0EU/JGvNO20jfUnn+w7hTpco4oQo+MuHRFMO/P8AKObf0qCZ5sRt3PwHM/bxVmFgovdsPieQ+/gnbVoKoUbCpWtDRQUbnFxspGprlR7vxDwBPqYA/elzXXJcaaSE0imtbwz7pPlFVX7laUXsBSq5UiC98J8j9KEjssFZbQVbCyU7mrpIo7dCSfBoQlFNJPA0IRgUISkUIXLQhEaEJDQmhaldIpQWxPWaK2VD+P8AE3haG5+b27xDnz+zt16+X39FL2eXV2/5v9k6EAWAMltZ0G/iT3fXxFSBoA0UbnZio3A7ICOwGXrLjMREdy/VT6RXdAaBDzaslFC4Q4i4EUs2ijf9q4e9rGlzlIyNzzQVZwjFLcXrWZQz/hzCVXktRRDd7tz8ByH5zU01imDYfE8z+clNfFJ+YHwWWPssmprUNIcxPwiPFv2A+hiiymAFScKd1v3k1e2X+MsSyEj4dfwlpgA6ePKBjz2haRp1V6aBgw7JA4Wbse9XDirCoIDSKa1vDPuk+UVVf7RWlF7AUquVIgvfC3kfpQkdlgLB0FXFkp+hBRW6a5TwoQjWmknFoSTqmhNcaSayeP4xicQ12zg8lrq8ym/cIPbBKwqzp8LGTOijSCKoYrHxwaH7lXYMIXi1bcJxGKBRcT1TZ84Fy1KiV1UMrEkFkkxyKka6GnhMfHiCWt3SxGFMYtW1xoBJMAaknaKulwAsqoGkmgqXE2HxRElrdgGSAYa6O5hl0tnzBPloYe9Ib/x+an7sY6u+AVvh8OqCEVVHcoAHhtU6gNndDdmOyASI0JgHUSJ8qTrIoIjoOBKLDoQig7hQDG0gCY7xNMaBJ2ptOgU0goOIQXnCz2LZzMO9x8IOuw9jr3VA7+R4HIb+fL7+isN/jZfM7eXP7KY9TqC0DChCE0k1XY6xBF1c2ZWBKj8QjKdNs0Hfu9K5IUjXcipTV0uEMUiulrOG/dJ8oqq7crSj9gKTXK7QXvhbyP0oSOywOHGgq4spPCmkjQa0JJ9BQkjAppJ1RQhORSXSh4vHqkiHY7di3cuAMdgxRSF3B1IgamBrXJcApGxudsFjOH4gqMwZVYPcLiAVDuxYu5zCRDAnWPhy6AV5bGw9pI5r+dfg8/qvVwYVphDozoL93n5DdWrMSwuswCWLisztHZABnIqiSWkqsE/ERzINrAYQw9/avyvfp8FQxz4yMrNSfy1aWLhxCi9cDLajMloggkRIa6Dz5hTtWwGF5zP25D6lZJcGd1u/X7JcXjiqF7jrZXeZBI9WEHyivOSfqGV78uHj9dT6D7rVZwpjRcjvTQKl/wBWwtxgRfloEG4mkTBYNlXqye9SBziopcTj3OzSA/8Aqa+FlTsw8DG5WgHzCu+G3iLjW2LAEBrYdsxO+cI//wDRR2Tr2hmM6RW9wzGjER6usj3H3hY2Nw3ZOsDQ+itq01SUTi2LNq0zKuZ/wr3nuH9PSopZezbfuHmpYYs7q9/uScNsZLYkdpu0/fmbVv6eldRsyto78/NcSvzOsbcvJSDUijQmhNNtQmgakhAaE0JpFNazhv3SfKKqu3K04/YCk1yu0F74W8j9KEjssHYGgq4spPhaEiiUU0k8ooQngKaSIUIpUPE+MDMGW8VtIwW4RlAgqWDZmU9kkqsjvPpGDmOh0VuOKhbgnLnFExNgphrluFhCFbOgBKswYAiTlB565pmumxi7BU5Omiz17DauxZUPWDrMgaWYBSSrhlPwkKNPwwdASMvERh+IObYfbb3rVhmdHhhl58vfvv0UzD2bakm4QblsC4lswQByF3TV2VSBPwwdABFWY4ctE8th08+p+SoTP7S+p5/nJa6xcW4sgGDmBBEEEEqwPjIIq1uFmlpaaKxPSrhLXRatM+RbZbOd/wAJFtxqAQdt9MxE15SPDfs8Q5rhv7J6jp/XgvSNmGJY0g7b+aq7/RWzkVEuEMZbrd52DKQugG0a8jvE1ZMpB1VlmED26etK76OALYu4e+Xi0/Zukk5dBldDugB1nYFonaaeIw+IEwxOGHnW/v6qrKI2/wAcnNajhHEFuonbQ3Mis6qykgkCZAMjWvWRPzNBO/ReckZlcQgtt1tzPulswvi3M+X/AOe41DH/ACyZzsNB58z9B71LIeyjyDc6ny5D6n3KaatqmhIpoSGkmm2FCdICKSdISKE0BpIWs4Z90nyiqr/aK0ovYCk1ypEF74T5H6UJHZYeyNBVxZifApJEJSQNe7nSLg0WUqVeeIlriqnwkxPfWO/iD5JQyLb5/wBKURgCyrpRW0CoqRtbkEd4j3oKYWSx2Ct3E6y4GVhYuCATo6xCskhbhBDdluzIrKwlh7mFbuNp0bJB+aKPhrnU2s9xALkQLaklixM9WMw7QzSQ5/Me8zqPlETbPkqLG5jou4QpUG7cSGEtlJU5J7TFtdW1n28AsccJvO/f5f2pHP0oKx/0B7oF23c6h3YscyBwylUW2XUMO0uQMskgZjIJ2kIN2FT7XVS+APlhIjOpYiS3bGXMZOpLTM+E8zWfgpXF7o3clf4jC0MZK0VYVticOriGE9xkgjyI1FXpImSNyvFhZjJHMNtNLN3uAi25yOqrl5pmObtdWXIOZ/hYd+g3J1oyYJt6FbGH4tK0WQL2vr4ouCg3FKIUFwAhswZsofRusU5SS0GVMf8AbXGFhc2Q3su8diGPjbW9qT0kxBC2Ldx9Q6qz5TnKlVVih1aSxjKN5g99WJzlIHXoqcAzWTy6qbwu8oUgCLWb+G4OZIaGgtJ1liNd9N6eDmDo62rRR4/DFkmYag62rMiriz6Tb01yQgJoQhc0l0mblwDcgT31G+VjPaNLoNJ2TT4pRpMnuGv/AKqtNjoY9CdfDVSshceSh4HH9a1xcsC2QpM7mJI9NK7gnMjQSKsWuXNokdFuOGfdJ8opP3KvRewFKrlSIL3wnyNCR2WJsDQVaWciTEKWKg9obj+nfULcQxzywHUJlpVdjMTnbKPgU6nkSO/wrE4hizK7smbfMqWNgGpUTCX8xUqYCuvtOpqFsToZGA76fNc5w8Ehai1iFJIDAkbgEGvRsmjc7K1wtQkEKTUyazvF8AG+0K10W0KFwSJANxLlt51+H8XKCxM1nzNEc2e9x6rUwzjLhzH0N+SwWL6VFZudVcdxGUsSLaqdexBJnXnHmauRwPB7SUW7l0A6D6lV/wBwysjNvn+ck3hf+oyGessOCJkoyvAEnTORPfBHfUoeDyScV6vwVCtiyrCCttAQOUACNaQ2VMnVVHD7o6+2pgEC8o8ShVSPYE+h7qysHpiHg/mq2sebwkZHh8lf1rLDVNiMSWXPbFq5cYgOjPlKNaabagZGznMxM6fEIMQahBslWQA1o9U/a4geuJdci5cp7JaGGvacGEGp+IQwgiOfY3S3Cp8YjYm/1qtCWzCbzm3zDUbKcxkEdpeYiqkJ7aQy8h3W/U/RWpR2TBHzOp+g+qbweIxNq6wD9YLz3Dk011gCbrhJyj4efjqa5ngkzZozR+Cnw+JjDcsosdeasDcfD2cyAkqXNxS0qurOEGsFjokLOUxyEGwzOxluN0NVUc1ksmVgoE6dVdWLodFcbMAw8iJqcEEWFSewtJadxomcXcyKTv3DxqDFYgQRF/Pl5oYzM6kxYxcrrGaSANp5/wCGs6DiQ7HNIe90U5gt1BV98ZiCWOh1I0mARAPIAnbvFZsjpZCXO3PwVhpa3QbKKeMrmKWxrsI0BbuHfHM7Cuf2EmQEmrPp+dN0v3bcxDVcYLC9XbjcnVj3sdSa9LGwMFBVa0Wv4Z90nyiuHbq9H7AUquV2gv8Awt5H6UJHZYOxjLeUdoV0/ExNFlyoNFqqxlwMcwG7QO8aRr5xXm5XmWVzxpzVlwDWhQuJOBbFoTNzRvl/FPrp6+FWuFw5n9oeW3ny9FWxkmVmUbnfyR8OZA2SZMajl3zHnWljof4s9Ch6qnhXjtMpO/orvgLqtxliM3wnymRP61R4XM0PLTuVde2lP41xhMOuursOyg3OoE6axJHnMCtmWYRjqTsE44i8+HMrMcW4PeOFv4i8zG4Rn6oclWNDlOsLmOUSBJ3OtRxREOEkhs/DdTOmAaY49B8VjlwStZFzMDm3JgDc7ERO3fW25gOuizWurRZprJW6yvBzZYP4Xyg+7SQCOUTVKiDR8PfStaEWPH3WvXegvFeuw7WM7Letqe3OY5XLFXXMCDl+GDMZV5EVy4US1R3s5TsFwy6LuUs3VIwOY5MzFe3qQJOZiJ+Vu+apR4YtmLuXxK0JMYHYcR8+nIb/ANLQVdWaqm1gAjDPZ64KItupVbibjclSDBiVOsnQTrQGGdG8uZra1f3rJYwyTSvDf7Ku4zxW3YuC49q6QVKlX6syFnKO9wGb/ce0Y3NcSTSB2Ut328VJFFBWZrr66LOcO6a2LVoWxZuXIZm07MFiSMhYyN9DoR6VpYbCSCIAqpiZWPkLm7Ju30huXLqXXUWrKghVVjlnVYe4B2WCkw4WBJEgxXOLa+MWG318FNgoopiWvfR5XsVb43iT3IDZFRR2bVpSqDumZLn9PDnWJNiXP7vJeqwXDI4DnOruqveiWNXqzaJ1t6r4oT/4kx5Fav4SXPGB0XneMYQQzlw2dr7+f3TXF8fNwIpG5HsNfXUCsbFzfuHuP+LNB57LPFR0OZWfu8WAZyCcw7CqvaPe2UDQnT9BU+HwzQ1oPPUnp0VR87iT6BdYxN6+sCLdoaFRrdgcj+U+ldSFkJ0Fnqdl03PIKOg6DdQsTgHVw1m4wKGQxgkaaiCI9Iqy2duWnjU9PmoTG5r7bsFY8Dxd83wt13eBsYAltRIA7pPtXLZcr2ka3Y/tWWW675L1fhh/hJH5RVt26ux+yFKpLtN4k9hvlP0oSOy8WwOJV102I33HKDVGXDANzHn8PBZLJrdlrZWFiQuVvh25ac/eY1rPLNSefwVxpO3JVdy6bnXXJgRlB1nQToBsZb/IrXwzGxBrB5qhM4uJJQ4DtSRopIC6ch8RHmZ38+dWJ52N8/HVQNYTofsrtMcLRV2M5TEaZjpsPH2jnFedgkd2/aAXqtYR2KQdHMRZu3OvxbIL6mVDfChOkqzaFuQA2HjJrbgpri551PpX5/SUmIY4ZGVQ+K2eC4jbugm24YLuRt6HmP6VabMwkgHbdRb6hecY7o212+/bXqesuOpXSc7Zh2YA7IOWecAiq7+KsY0MYLI9F0Y9cxKDjvRO2bCLbTNcDg5iTmiDPMAelVYeJSvk/mrL4LvK1o7u5TnRjgD4a4LzXAhAZIJzHK0TmJMbgaa7TUsnETIQIxp1OqjyAA2tJYxwLybhbIGY9qAcseMbxVeFzzK6R7vZHM1fgkaoNHNBb6WAKOttlSRIykEb6jWDImrwx2neb6fnNQEi6U290nsKqksZbYATAkAljsBqDrUkeNjc3MdPBdkLHdMbhv5ruaFDrbVTpMhm0nuHaPixFGAkbPie0vQbDw6q9O3sYuz5nU/ZYi9bhtDO0gannBABknUj1r0JeASQVQA0ohX/AADg73e0L1u1aI1ZhmBUgiSuZQU8SRzisvGcXhjcIgLvnyV3DYJzu851c65n88Vc8EwTmwuQLcKDJdCsFtowAIKlt7bKQYAMHYQYXHfEJAZAK33+a2MFxrsWlkneA26+StcFFm0zaZiIldFRdyF5mSBJ3MbDas6TFNc3sors8/oqWLxr8QcztGjYfVVeHx/WXHKchAJ3Ekknunw8qsNw7Yow1/M2sYylzy4K/wCAcOTJnDLMlc25mdQ20a8qzsZjy11OOnSvSlpYTBBzbG6e6QWRbtG8CD1cE8jl5hTOhqLCYnt5RG076e/yU2Jw4jjLzyUK1cDAN8UiQdjB2mrstt7uyptIOqyvGsa9hsqsWzNLExGZzAVQFHLXc6CtGBjJxmI2GlfPdV3kssA+a9p6IMTgcMTubSE+wq2Bl0V6A3G0norihSpnG/dv8rfQ0IXzVwTjSWwAoZZA0J7J02M6Dmcwj9qT43AmzYWW5unj8Fs7OMVlDIwII1EggjmPMTVCSMm6C7acvtKjDh7ty0r5VDBmIPMgDTxOXfxnuqxESImkjXYdVDKKcTy+CstcgRTkWIDiJG0QOfOqk5YHd8WuoWuc2wqrGLct2wvZa2DmJGjZjoXY73D5mdB4V3C8OOXbpsiSyKtVWLx2yg68t5k7CO/WtCKOxZVYRr0Lh9kWbAVZyCJB/FrrPpJ/9VhSEmQkn2ui0I3dxBxe/wBayqgzBCHYd5/Aon39BUMdtt11eg+p+nqu5KNCrpOPdMasFO+WZaO/wHlUbJcg01XfZ5vBQjxWwjTOdweUv6cxNWI24qwNh6aLgmEagaqNj8ZcZ+tQGMrKJtvMEqdIHxaGrsXd7jxre9gAqu8X3geXoq/E8WBjNauwNjk1DbTM1cbDmdWYa+PJVXDRQcNeyhiVbKYjMsrA11C6A+39JMRhe0GRhF+h9ycM3ZvD625Jy/xx4t5EtPLFhOYgESdzsdSO+qkeBj1skUPzzVk4mTOXuOv55K+4dxNQAxFsXCdG7LFdIlcwmeQqBsczJC2Inbn+bqR2OL2XL1Tb2A9wWiRk7Ny6YP8AEfWFnuBAJ151YbCa7VwObYXy8fMqsZwTQKjYDjWRrtvK3adiYyhQAMo0B1MACPGp8TgnFre/p0vU+a5inytOiPDlTYtqbgE9p+0dz2iNNRqdtNqpuZ/O4tHgK9F3mJYB62gPVBwwZRl/KV2jc+HnVqJjsmR3PraruJzZgrDgHGbFtHtYgtbBdiG1ykEkgyBvqKzuI8IfLMJItQB71s8M4i2EUd1N4v0kwt2wbdt1cnIFG86iZkd004uDzMcHUR1Oy6xPEWkG/RZe90nVZVAOztsAfWtb/is5zOO6yhM4NAAWaxnEnvXZJgE+0xt7VoMwzYmhjQuiBlLjZPwX0Z0Hj/T8JG3U24/lFVJfbPmtKG+zbfRXlRqVM437t/lb6GgIXynbtABRrtWyY2iwskEkE7LT8DwJe2C5hVEKIEiNNZE8qycRMIzlj3KjyZnd7ZSsFw8s5S0B2t2bSANvTf3qliJA1oc8+4c/zmpI2lxLWhXLdHctl8ruzhTlgwJ3Agab1m/8k4yAaVeulqwcEA0nW+Sy+LE9klszESNROwiCCAZHLvrVgjvvcvVUHSOBULDKLF1WeJVpbnoWGg5zFTyNfK0tbzGi7Y7MVr+KcXQIQSMp/DP4ToT7H9RWXhcC+R4J/wBFSSYihTVH4RaxN4fw4RTM3CJYzvA5Du8AKtYuHCxu7+prYJQvld7K0GG6LWYPWA3ToWLkwY5vGh9ZiqAxLs3d0+nl0VvstNU9hcJYMi2qgLpoI27orp8xbq7UqFrGP2Ue5w9ZgqWTeS2s+cRHka47Z7tT8VyYWDRVGOsGO7ujXy3OtaGFa5x1tUZ8rVWY+APiPp/WteKM0QQPeqOYE6LNZSzPlJIjMY2kaTrtvHpRKwMIPU0tJvsC1K4fqYWZGhb22ArnPkbZGvJQzN67K+tOIgrmPeQ39RVV4kkN5q9NFE1zGf4qfbvEgQoEakA5Z8O1NUX4Z1kk6eQPyKssxA0yivefqm8Zxe0y3LYBDwVDlVZQxGgJAHP61xFw8Zg8nTpqFZOKOUij8Ck4Zw9MWDbu9VbNskG5HaM/CpKwo8dpipizsjmY467a6eicbxJ3XUK9VA410JuWxNolkAJGXtLPpqJ9a0MNxOImpND1Tfh5G61Y+NLIlXQ/iQj0P9q1wQ9tjb1CH5CaFHz3QDx5eVFUuD/481MwWDVjJaBMeZrsMBFqvNiHsFAa16L6R6HADA4aNuqSI8qxJ/8AqO81s4YkwtvoFcVEp0zjPu3+VvoaEL53x62baobBbOo3XWNNmnfzFc4aWea+228VlTiNujTrahYbHdVOfK0kEjMc+vPQx6VZfE6U92x41p91A3orjopxu3Li4Qrk6HYFdIEnasviGGlJGUWFZhLWCzotngeJWlUww1kjX6V5p2BnMoyjTmtZ2PY9tvOtLIdIr4u3xJ2XSIAgk6nx2r1nCoHsiojW1gY6UPdmbsqbGC3DE6sZXfXaNO7etvs3eyqsDnlwA2Uvovw1cTfGfZIO/jzjfb9aq4r+NuVqssBBI6r163gYt6aCNFXSfOKxThQW31WiDQ0TLqYykH5RoP0+Ks84Z4Pf/pS5wRooV/D5RrkQHU66+wq3TG6HdVS13kFS43i9pCQQTH4mjL6DnUjIJptI20oHSxtOtkrK4ziwmFac1buEwLmN75WbIC6yhXhNy+RLKB+pHhyINTSyRM03pELSBYCrOLYO7hLkIysCJIO8a6d4qMOEzbA2KuAMIyyb9QoGBxTI2o0ImOceB5ikWiTc6hOWNpbpvstBYxlsjNm123591Z0sjonVVquIC7RFe4i6jRVHfMk+XKkHdr7/AHLoRiM0VE4fiZY2nAKuS3ZzAgkgwIbaZpzMLGh7TqFLbTrS02Awuy2nka9htZJ3kHfz1rFnkfntw9+ytxMzDun3FWnCrZRsrM1l2OkyF8lOoI/rSaHSSa/nmp2dwUdCfT3Kz470W+0WjmCdYNVcCCfBq1cOJoDma7zHULqWMSN1GvIryDiWD6p2tkagjfSBrpW/BN2zQ9u3NZptrtd02CdAPYVYc/KFBQcbO6+juhAP+n4Wd+pT/wCorDe7M4lb8P8A02+Su65UiaxY7D/KfoaEL5l69rmS0AECCGI5kbmasQxCNpldZ5/0siTK2MGh+dVP/wBCXmxH+bjSuHY91d0AqtqPa0QN0c0/h9r2H71yOIsuntXeWR2oNqNibV5RkOYCNoj0kVehlwjxbCFDRB74UfBsc/bkQNM2xjSJO+lTtexp0C6nALO5701cMsWCkrmgnceWm21S9q29d1IxuWOro15LTdH1axc6+y9tgw1RjuOYkagzz9xWbiH9rpRBXTHFoGZbj/5kqr27NwEclKMD5HMPpWcXSXl0+St9oyr1VPxbpkYGS2QT3tr6gbVCzAPmd3nemqikxgaNGrPYjjOIu6ZSATqwn9zAHkPWtOHhsEBzHVU34p7xVhFxDg/8OZzuSNXbTUj4QN6s/uT7LdB4LiJvesqfhuHFO0qgjQnKsHzjn6UnyNdoVw2JxNqz4aghlAAtwGR9CqgzmU67AiZ/3VUmFa8+ist13/PNYzpaf43YuZ1A0O8QYI121q7hs3Z6to2k0ssjdVvD8A9xgFBZm7hy9dAPE6VxM5jBbt0ZrOVi1uD6NiyC92GfTIFBMHXw19uVYstudd6Kb2W+KhcSt5FLEaLp6nvP1NTNOYgDn8lWDCqPD3SLwy/EPhJ2JMQdORq6IhJq46KTZl+K0tvF3wIuWlcbEqf2MGs7EcNjkfmgcQfFdsxOVtO1Cu+D9IrQXI10qQfhuNPPY5xpVF2ExMb++0kdRsr8eIYWVdeavxx8KpKlSI7xH9qtx5v8fiE3TgbrzPj+KW/elYJiDtvpA8TpPrWnhR2EdEKhM4vdaHh/CGusoJVIOkfF4TlMCo8Tj44Gk0TfiuoYHSOq1770Yw5t4SwhMlbagnyFRskEjQ8c1qsaWNDTyVnXS7TON+7f5W+hoQvmXoriBmE7kfrU+LGaMAbLGlaWuGmi11mDKlDHf/b+lZDjzB1/PzVIDkQpGGRgxAAyeG//ALqFzrGu6kY0tOmyddEDAkjNyB1B9AdKjyFwoLvM1pspjiPRpbwBUAH8vKfA6/rVrD4maDXcfJN8TH+zoVWpwy5hTFy22U65gGI8tvpWm2cTDTQ9D9FWfHkPfCdwmFVl6xcpc9prekldgI5GBoe+a6lmyHK6wNr8ev5yTjjBGbc9PBRcZwVb5DLdZS2qo4Ea8kjT2rmTE9k3K4DzBXTWh2refIqsxuAbDy520Gk6zvvqIqfB41kvdHxUEsDnaJ7hPGMzZSoAJAAnXXnVuSioJMIGbFatrcuBEQAoYxt8R9dKy2voEqYDUBVPSTjhw1xFsNJUnrARIIMFR+pq9CztGZnjRSxQgkhp16qDhOlb9S9hLUl2fIcxLAXCSVAiWiTtQ7CsDxK40BW/OlI8HLk670rPgnQkvle8Trr1Y5T+Y9/gPeqGL4jmdTNk48OSKK1yYe3YXKgUR3CPpufc1nGfMbtTFoYFWXrrHVoTTvlteQHKus9nRVnA7nT5rP8AHb6AAMoJE9kbCeR7z312zfQ+9RuvT8pUVu04PWRyJE6QTz22j61aGJY2mXokIy4J7qcSVCkMVOstJmTsBMnlVyHF4UOoH4bJuwjz3ne4X/tV/EluLGdRlAjMNRB7gdjU0eKiktrd02QVre67h2EN1sqs0eJj3iuZ3shZmI18Ew1znZQNVa4Pg7WkbrLYJkw6sIKwInWR3+tZj8SZHAtdQ6EH/Ssuhy6EWp3Ry6txx+XUEL5A6R5DUd9UcdcZB69VPhIw5e5cEUDD2gNgg+lXcObiafAK3VaKbUyEzjfu3+VvoaEL5Y4Twi6co0UgTJMaelE+JawbqiSJdBstFh2v2zBIYROmkefI1ROIiduK8VC7COb7JVjg+Jx95Ik8xI9DqK5fE0+zuomOe067K1w2JRyDII8uffOoHtUIJZpzUujjZ2V/gcSogBgfMT+9Fuu1YY5oFWtPw64rCOzB5f2rQjYzkFK197rEf9RuH2rAW7aUK+YSBoY3JXuMVLHq8xHalTxTGMAc3Qqiw9wFZM6mWUGQrxmIUx4zpzFUpYS8hoO23Uj8+C5sAWVW9I7jsoIaVX4gQCTyG+9amAhEbrI1VeR4ea3Wbw7hLiEQYYEchoQee1ajmg8k3Zi0k6cl6cFhQ5IGRS3gSRz79qxnREE1zKTH5gLrReZYpnus1xz2maTy9B4QNq12NDBl6LrtWsIrovV+g/RFbVrrHI6xhJJ3A5Ks7eJ5n0rEnL8U7MTTRsFcjYAL5rS3LIA22Gw/c1C+ONgutl3qVmOJ4gKTqiTPa2AAicvvvWYGZn6jfatvBJ3PKqHimNt2plxtyMsZ/Lrt3natbDRl2tX06e9UJW1oD6b+5Z/gt1b94m4wVRqFJ1aPy8yNOVQ44iFuUanr0U8cOtH88FrCyAKqhWNxhC6aDv8APu9azzKKDGd4nc/m39KxG2nAn0WhxSsAuUAk7xqAf0qLGYqSN4Y0LSwmGheC6R1dFkOn621tBci57rQOWuksYOsDv51f4eXykE6dVnzhrCaVXwrDLaAGbUf5rWrI50osN06qrlpxJOpV5ZxMrlynUHlArOkgBN5wPfasB5A9lVuJ6NNGex/CeJEaCe7T4fTSumYhj+5IQQFz2bgQ4L2fomHGCw4uGXFpAxmZYASZ86sxhoaA3bkrzbrVW1dpprFDsN8p+lCF4gmBUKvlsIrLIc5VQANAq/HYVsyqGKhpGWdN9zyFWcNhmSMc4jUKOQmwAd1Ypwnq0ADMbYjY6+J8RP1qk7vvrYqz2JYL5KNjOBa5lcqw9vA6ag1NHm2IsKF7GjUaFUNjjt605XMeySCCSRIJEjSa2GcPaVTdmLczSr7BdP76bJbPjDTHvvU44cKppI9PsuBiXtOw/PemUxuJ4hdOY5omAIiDpryA86pTObhbDRZPNdhhxB7zqWmw3Qg9VD3dxoFEQfMzp5AVmYfiEpxHcbR5+XNW5MAzJZOiwOLLWWu2bksIIBMyDGhHnIr0JcX5XhZ3ZjcKtUTtJI39O6tIbUk7u6nZWOLx73ipJPcFE7CImNyd6g7rB0UGWjW6TEYS4iEMhVTMk8gYH+edRB2dpI26rqgHAk69F6J0d6aWTaRLz5LgABLCFYjTMp2g+MGs6RrozQGi0IpGubvqpfEeluGQGb9s+CnN+izUXY5/bGi7Lnf4rKYPjJxWKGn8NVYqdtCQuo3HkfDSuMfH2cYcBuQFFDYfTj1WU4vw97d51fXLqDyKGCI/tV7BP7VgfzXEtRnICqtXYHMo1UH0zaSK6mhEg7wUrQBoTutt0VwVy8uYuYRuy40OwM6jvkCvPYuNscncFFSRhxNq9bE4leznUyTrBBE+RiaqyyuaMxGisRUTXNUWK4WrW5uuWJ/HMkcgRPiIgVNBjpWvtjf7Ub4G1qUWHsdXGa11egPITPceZjlM1fMjpAR2l/nP/VKMZWO1ZSu8NdiJUr4sIHvtVJ+GPUe5XW4mOtj71ZY/E3FtkpbFwiOxME6iY0/yKrQtjY8Bz68U3Oe4WAvQOjdwthbDMuUm2pK9xI21A+lb0YAYKNjqht1qrKu003iPgbyP0oKF5BbwRCAIYn4mbtNHhVUubu73UqeU2A31QcOtC41wkhxbOUEjnufUV2bYGjbNqumuBJO9aKwt2CDlPwESD3eBqDsg85ufPxU7H5WEclC47aKISvI6nlH+fvWnhoWnfYrHxk7gO6sDiznadBuZGvgK2o46aFVY5zAfFMiwQAY0O3+HfakZAApO0BPkt7/0w4Ucr3iRlY5QAdZG8+49zXj+N4rJNlA1C2cFCJBmOy2y4c9YWZ4WIA7u+sfA9sZDLlWviJIRAIfVYXpHwu1fxOa2xIy9s/7xoNYjb6V7PAZmQ/zCl5PFyt7T+IrPYzo7cT7si4NjEyvzQI51cbiRVLjLmNlW3C+CW7QBLMbhPxxoOUAwQKzZ5JXjUadFIct6FP8AGuH57TBnkATMa6GRtHntXeFLGd0irUUhcDmBulhrZhira5dParrTlsFdPFgObzSntrl1if1jX+lcF9hMWx1q76EWyHuDeAJ051kcWJdGAOqstOZ4d4LU8U4QuKtncXFByNMDvynz2rOwfFHYeSpNjurJgDxbdwsLbsZVYEdqCP6j3FejklEhGU6LMcTns/FbPoXjLXV5EENCs4ggZoCmPDs1hcQjka7M/bWvL8K0cO5urQrXEjMd9ZgH21rOzZhTwpq1sJLeDE9pZAYQB3ADblOppSyZGgD8/NF2xtnVTeJWQ9tgeZEAjnIilFnikDwfyiu5A17C1QcDgYQLrlQZY8BoJ7zFW3SF7r5qER0E5bKpoXEEwoYwflEnWoZInPdeXzUrHADdek8F+4tfIPpWzhhULfILtTanQm8R8DeR+lCCvKrzkWuzuYA8zp+9QMjBf3uX0VB0pa3MOaHguFNtCvezHXmdpPt+td4l4kdmHQLmJpYC081G4zxcWVltFmPHX/P0qSDD5yVC6d4cAxVnG+Ng2iNDmHZ8SRp6VpYaEh1hZz5TK7IR5rP4fhwVMxBJIAC/7iRFWjIQ7K0JuldM7KE5cwt3KdYG8FRIPMD6g1wY2E67lTMw/cz9Pim+D8UvYYXMrEZ47AO57z3edZ2L4b+4kDjyVuHEZQWR+89FqeEWjdTM5Yk8u71qCZjYXZRyVaJ7pOZVzcspbTuA5AE/pUbZXPKlexsYtQhdd2K2zkyDMe4nkGjYGrbQxjLfrf5oquZ7303SvzVNXr5YBkOVs0FTtpuG/r5VG8NYCH6j82XbXlxsaJviOK035SarYRxmdmaU8QcgoqhwtyzcuNbKrLKCCROwk5Dy/t73nyOzd69Pio2xuDLbz+Ct8F0ds7m2p8CNKqz4nN3WqeFjxq4q04fgksk5EVA2hI0mO+edYuJfZGd1q/FY2ClYQwWkQcwMfQj2mquJiDmtLddFLA4gm+qqeL9GM5e5bhWIzAAaltT5QatYXH9jTJNtvd/S4mwnad5qzOHxdztqCbZICnSYgnbu7q3nQRZBI0ZhfqszO5rspVt0ex6KRbZyXdzBOpMKPiPLw8qyMVDJKTI1ugA+au4dwaKJWmv4oKImoYWXyViR9c1GfEnTXn/f9qlMYUYei+0ZMzk9kanyP+CojHnIACma/KCVnelGLJAbKhExLAGJ5a7T3+FauBjBsFxVKZ5J2XsfQqfsGFnfqU+gqY7rQg1jb5BXVJSpvE/A3yn6UJHZeKWuMW7zi0rgFCjHbWCDlHtUxw5awmtSCPVYxlst6fZXj4gAHXx/r9aoRso0rcsgLV530q4wl65A+FSe7fb9q9BhMOYm07mqbcziXjS9vJQMDcUGWOg1ieXh9au5aBpVsQHHutCnWOLrqFbN3d//ABqN8QebGijbG+M2QuxfHFNsrMMdNfoDSZHR1VzvuAaBpzVQmLVSCx0nad4rp1qYxZmlraulq+E9NApVGQAExOYaDmdqzZ8AHgus2omB0INUQFYYzpWpMIsiDrPtUcHDL1JUMmKJ0ApVeB6QZC7PpnAnu0BiKsT4UuDWt5KKPMHGuanf6ksK4gZiM0nntOvlVJ8TnWwoDwCCoPHcWApZWGx05eFRYHCPjzfBSySNlc0D3rP8GwV6+4eyJykHNoFU77k7eFdvljibUztT6kK+GnKWga/m69MTrSiQURxGfSR45fWscOizEmy3kui19ACgUzi8S6DtKrjnk39Bz96lGGil9k15qJ0r2e0AR4IlxYMZCMswQfiEwyz3GDVcwCFp7Tcelf7Una5iMm3xUy9jAgmdgT7VSjhbi5AwczorT5exbm6LzzhvCr+JllKgSTmbSZ15V7LEYuDh7A0jyAHL5LNZEJ3aanmb2KpOIXWt3WVn7SGJnmNfcVwyRkozRjQhSCLSq1VpjukfWIiqxDDVjPdtHrUUOE7ORzibB28lw5pLdQi4Z0iYEC4c3dtGvfHIV1Jgw/2UrLBpsrPDdMLUEPKgGJ3U+cVWfgHgghTNLqpQeK4sXFfK4YHUa+tTxxdnVhQB5zWvfOhTzgMKe+yh/wC0VG4U4hasAqNo8Fd1ypV1CE0MMn5F9hRaVBF1K/lHsKEUEH2VPyL/ACinZRS77Kn5F/lFFlFBd9lT8i/yiiyigu+yp+Rf5RRZRQXfZU/Iv8oosooLvsqfkX+UUWU6S/Zk/IvsKLKVBd9mT8i/yiiyigu+zp+VfYUkUF32ZPyL7CnZRQSrYUbKo9BXNBNL1S9w9hRQQu6pfyj2FNKgk6hfyr7ChFBd1K/lHsKVAJ0uFhfyr7Cmdd0qQnCp+Rf5RQmu+yp+Rf5RQil32VPyL/KKELvsqfkX+UUIXfZU/Iv8ooQnVUAQBA7qEJa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740" name="AutoShape 4" descr="data:image/jpeg;base64,/9j/4AAQSkZJRgABAQAAAQABAAD/2wCEAAkGBxQTEhUUExQVFRUVGBkYGBUYGBgYFxwYFxsYGBcYFBwYHCggGBolHBccITEhJSkrLi4uGB8zODMsNygtLisBCgoKDg0OGxAQGy8mHyQsLCwuLCwtLCwsLCwvLCwsLCwsLzQsLCwsLywsLCwsLSwsLC8sLCwsLCwsLCwsLCwsLP/AABEIAPoAyQMBEQACEQEDEQH/xAAcAAABBQEBAQAAAAAAAAAAAAACAQMEBQYABwj/xAA/EAACAQIEAggDBgUDBAMBAAABAhEAAwQSITEFQQYTIlFhcYGRMnKxFDNCUqHBI5LR4fAVYoIHosLxFrLiQ//EABsBAAIDAQEBAAAAAAAAAAAAAAABAwQFAgYH/8QAOBEAAQQABAMFBwQCAQUBAAAAAQACAxEEEiExBUFREyJhcZEygaGxwdHwBhQj4ULxFTNSYoLCNP/aAAwDAQACEQMRAD8A9uu/CfI0JHZY6ztVlZwKdmik7STTpc2up0laSnSVrqKStdFFItdFFItFlpUnaBkp0uSgKU0IctKkWjC0UnaTJRSSUpRSdoctFItJkoQkCUiuglKCuV2gZaEkBFCLSUJ2hNKkWtrwj7m38oqB26vR+yFLpLtBd+E+RoCR2WNt7VbWYUuamubRZ6KRaUvTStdNCF1CS6aEIpoRaWaEWhmhK1xoTQGhCIUIXRQhcaEIaEJDQna6kmhaknaE0k7QEUJoDQhJSQtpwj7m38oqu7daEfsBS6S7QXvhPkaEjssTaOlXFlIqaSWKEkQoQloQiAppJQKEJDQkmcdiRbtvcIJCKzkDchQSYnnAoKYFlReH8UW7cdFHwJbcmQR/FzQBHMZDPpSBtMikxjOOqjshUkrcs29xqb5AUjwE6+u9IuTDbRW+NISphsjXXsh/99vOGkbhcyMJ7xtBmjMnlKROOr1C38rdW4XIdJbrGVLYj8JYsDrsDrG1LNpaMpukuK46qZgyHMly3bYTp/GjIwPNde4HQ6d5mRlU7h+LF20lwAgXFVgDEjMJgwSJ9a6BsLkijSeimhIaEISaSLSE0J2gJpJ2hNFJ2gNJFoCaRStbXhH3Nv5RVd2604vYCmVyu0F74T5GgJHZYazsKurJTk0JFKKaEYoQimhJKDQhLQklimhBfwyujIwlWBDDUSDoRp4UkDRMJwy2GLBTmIQE5m1FucgOuwk+5ooJ5ihu8LtMWLLJZkY9ptWt6od+UD2pZQmHFcOHWwwbIJDFxvAdgQXA2DEE6gTqe80UEsxSJwq0Fy5BlgjLJygEhoUEwuoB0iIFGUIzFFc4XaIgrMutwnM2YusZWLTJIgRJ0gd1FBPMU/h8MqKERQqqIAGwFGyLtOEU0JMtJCacUIQxQhBQhI1JNNzQi0JFIpra8I+5t/KKrO3K0ovYCmVypEF74T5GgJHZYayNBV1ZKJqEiummknVpJ0iimikYoRSWKEUiBoRSC9fVQWZgqjmSAPc1y97WC3GgpIoJJXZI2knoBZUfB8UtXWK23zFRJ0MRtoSINRRYqKVxaw3St4rheKwsYkmZQJrcIxjreYp1iZgYK5hmnujeuu3jzZcwvpaiOAxIjEnZuykXdGq8067AakwBzO1SEgCyq7Yy400WUxjMdbtDNcYKOXefIDU1FLOyIW8qzhMBPin5IW38h5nYIsFj7d1M6MCo3O0czmnbSiOdkjczTousTw+fDS9lI3U7c78uqp8X0ttK0KrOskFhAH/Gfi/SqL+KRtdTRY6/ZbeH/S2JkjzPcGnkD9enxVt9vt9V109iM0wdvLeau9uzs+0vRYhwE37n9tXfuq/tJgeJWrult1YxOX8UbTB150o8THL7Btd4nhuJwuszCBtfL1Gifu1OFRITQcHby9aQIOyC0t3CbJprlBQhJFJNI1IprZ8I+5t/KKrO3K0ovYCmVypEF74T5GgJHZYWwdKurKThoSTGNxAt22c7KJj6D3qOaQRsLzyVnB4V2JnbC3/I/wC/gstg+MYu4zG32sokqFWI+p9DOlYjMXinklmtcqC9xiOD8Kw7GiXu2aBs3fy9RQV/wLja3+ywy3ANRyMblf6Vo4TGtm7p0cvOcX4I/BHtGaxk6HmPA/dFxPijZupw4z3TufwoO88p/wA8CsRinZuyh1d8AuuH8Lj7P91jDljGw5u8udfPl1WV4xYvWrgF24WeA0hmMTO0xG3KsbEskjfT3Wd9yvacMmwuJgLoGU28tEAXXrfvWz4Fdd8MjHV8pAknWCQCT4wJNb2Fe92HaTvX+l4Pi0EUXEHsbo2xtyuia8r0Wb6Q4S91a3cQ4zFgFtr8KyCTz308fOsnGxy5BJM7UnQch+fhXq+C4nCds7D4NndAsvO51AHu18PIKZ0Gw+l24YjRR6dpvTUe1TcKZQdIfL6lU/1XNZigG+rvoPqqe0RdxoIghr0g94DSD7CqTD2mKFc3fW1tSA4bhRDtCI69+WvmpvTZn61VLHIUByzpMmTHPlVnihd2gF6Vss39Kxxft3PyjOHEXzqhz9UP+itdw5xBuM75ZCxOi7r3kwDtz765/aOkh7Yus18uSk/5iPDY4YNsYay6J8Tz6bnW+XRD0Of+K9s6pctkMORj+xI9aXDTchYdiFJ+pWVhmzN0cxwIP54gH3JvpddHXC2oAW0oAUAAAnU7eGX2rniLgJcjdmj8+i7/AE5G84YzSElz3E2dTQ0HxtWnG26vA27fMhF9hmb6frVzF/x4RrPIfVY3Ch+54xJNyBcf/kfNJ0HwsK9wjUnKD4DUx5k/9tHCo+6558k/1XirkZADoBmPmdB8L9VYdJOK9Tb0jO2ij6t6fuKtY3E9izTc7fdZPBeGfvp+/wCw3U/Qe/5LP9ELd4uWU/w/xzJDHw/3eNZ/DWyl5cPZ5+P9+K9D+pn4RsIjeP5P8a3A8f8Ax8OfJa2K3V4JJFCENCEDUkLa8I+5t/KKqv8AaK04vYCl1ypEF74W8j9KAkdlhbGwq6spOsaEKt6QrOGueQPsQaqY4XA785rW4C6uIR+Z+RVP0IuAPcXmVUj/AIkz/wDYVn8LcM7h4D8+K9J+q43GGN42BI9R/SsOkuEFsJiLYCvbbWABOY848T65jU2PiEdTM0IPz/PiqHAMUcQX4KclzXDS9aocvdt0ICueGLbK9bbUDrYYnmSe/wAtdO+avQCMt7Rg9rVYmOdiGv8A28zr7Pujy/vr0pYfpHiC+IuH8pyj/jp9Z9689jX553H3ei+hcEgEOBjHUZj79flS2l3FW8LZQNyCqANydAYH61uukZhomg+AXhGYabieLeWcySTyA5fYKk6d3dbScoZj+gH7+9Z/Fnd5rfMr0H6RiGWWXyHzJ+iY4Mr37aYdJS0sm8/NiSSEX0I/zQx4YPnYIW6NHtHrzpWOKOhwM78ZJTpDQjb0oAZj77+mpsQ+itkNilImFDN6QVE/zVFw5odiARys/nqrn6hlMfDnA7uyj42fkrbp3Z7Fp+5iv8wn/wAaucWbo13mPz0WN+kpf5JY+oB9DX1XdHeL2rdhEuPBGfcE6ZpjT5qeCxcUcIa89fmlxvhOKnxjpYW2O703r+kx0Mwk3blwfCoKr5kg/oAPeouFxXI5/IaBWv1RisuHZAfacQT5AfU/JVXSGBi7k7ZlnyyrVPGf/pdfUfRa/BbPDY8u+U+tlPdJMZcuZC6G2hkop+LSJLd240qXHTSSZS4UOQ5+ZVXgWDw2HziN+d+gcRtz0H3/ANLU8FRUsIoKkqoLQQYJGYzHma2cJlZCGg7DX5rxvFjLLjHvcD3iQ2xVgaCljMbcuYq67qrMBsByQbb7Tv5k1gyOkxMhc0X9AveYWODhmGZE9wBPM83c/Pp5UtT0dxq3LXYTIEOXLMjvBB5zPvNbeBnbJH3RVaUvEcdwUuGxNyPzZtbqvCq8Pks/0g4szXgLZYdWcoKnUtz231ER/WszGYpz5qYdtBXVel4JwqOLCF04BzizewHLy6k/ZazCh8i9ZGeBmjaa3Is+QZ9+a8PixD2zuwvJel9E6UrtV6TbCgpLacI+5t/KKqv9orTi9gKXXKkQXvhbyP0oCR2WEs7Crqyk5QkgxVgOjIdmBHuKjlYHsLTzCsYWcwTMlG7SD6LB4a6+GvTHaQwy945jyI5+VeaY9+HlvmN19Pmih4jhcoPdcLB6dD7uY9y1HSDiCXMJKMDnKgCRMghiCO8AVq43EMkw1tO5H3Xk+C8Pmg4llkb7Idry2oEHxtWfAljDWvkB99f3q3gxUDPJZHGX5sdKf/Ij00WY6ScKuC8zqrMrmQVBMGBIMba6+tY+Ow0jZS5osHXRew4DxSB+EbE9wDmiiCQNOVe5XfCuGXHcX8UZZfgTSF8SBpP+Hwv4fDSPeJZ9xsOiweI8Tw8ERwmAFNPtO5nwB6ePuHjP4vwVMQULkjLO0ag8j7fWrGIwjJyC7ks7hvGJsA17YwDm68j1/PBBxLLhsK/VgKAsKP8AcxifEyZ9K5xGXD4c5BXT3qTAGTiPEGGY2SbPkNa8BpSzfRTD3pY2wFVoBuMJ0UyVQcydp5VmcOjlslmg0s+XIL1P6jxGDDWtnNuFkNHUigSeQHqfJaDpZYzYZ+9SGHoYP6E1o8RZmgPhRXmv05P2ePYP+6x8L+YCqeh+FS7buLcRWhwRImJEae1U+GxskY5rwDqtr9TYmfDTRyQvLbaQaPQ/2tVhsOttQqKFUcgK2GMawZWigvGTYiSZ5klcSTzKC9hELhyilhsxAkeRoMTC4OIFjmumYuZkZia8hp3Fmiq7jfDLVwdZeLZbatoDGhgnxnSquLw8TxnkumhaXCOI4qA9hhgLeRuL/N9VXdFuGkI92MvWghFnZdYJ79/08aq8Pw5DHSbZth4LW/UPEQ6WPD3fZkFx6u5gdPHx05KmwPFRYw9y1l/iliNogEAEse8GRHlVKHFdjA6Ou9f5fktrG8LONx0eIDv4wAfPWwB56WUfCMQ1jC3bm2cqtvxaCCR4Aa+ld4aR0GHc7rQH3UXE8PHjuIRQjXICX+A0oe8/NF0Q4bmY3m2TRfFuZ9Afc+Fd8Nw+Z3aHYbef9KL9TcQ7KIYZm7tT4N6e8/AeK2AWtxeCSFaE0JSi0Utfwr7m38oqq/2itGL2ApdcqRBe+E+RoSOyw9rYVdWUlIoXJTi0ItVXHeBC+MykLcA35EDYN3edUMZghN3m6O+a9BwfjjsEezfrGfUeI+yzn/xvEZgCm5jOCCB4nnHpWV/x8+YCvevWj9RYAxl4fsLqiCfDp8VvrFoKoUbKAB5DSvRtblAA5L5tLKZHuedySfVOKK6USU0JJjiGOSyhdzAHqSeQFQzzNhZncrmCwUuMlEUQ1+AHUrHYtruLxCW2lAdQn5E/M3+6O/vFYbzLipwx2nh0H3XvMM3C8KwL5WU4jQu/7ndB4A6adDzC29q0qKFUQqgADwFegY0NaGjYL55NM+V5kebJNlNYyx1iOh/EpX3EVzKzOwt6hd4WcwTMlH+JB9Cs70CWDen/AGD1GesrhIPf931Xrv1c4EQ/+3/ytaWrZXirTZoXNqNxDAreTI85ZBIBiY5HwqKaFsrcrtlcwWNkwknax1dEai6vmPFPhYEDTw8KlqlWLyTZ3Vfd4RZa51jW1Ld52842nxqu7CxOfnLdVoR8WxkcPYMkIb4b+V714WoXSjhjXrQFsSyNIXQSIggTt3+lQY/DuljGTcK/wDiUeExBMx7rhV9Dvf0UfgfCcQgUPcCIuvVKFMyZOZo/rUWFw08YGZ1Ach9SrPFuJYCdzjFHmcdM5JFaUKH9BXN68FMc4J8Ao3Ldw+vvGiSvNgIcNmCjMSW3JMDU6xpyGw8qANEE6o6CgLW8M+6T5RVZ25WjH7AUquV2gvfC3kfpQEjssJabQVdWSnjQkUS00kaGhFp0ChCJTQlaOhCShJZjjty79qTLaNwKvYkEqGb8Z5SI591Y+LMv7kZW3Q06WefTRey4OzCDhzzJLkzO72tOyj/Ec9R06qz4Hww2VYuc91zLv+wPdV3CYXsQS4247lYvF+KDGOayIZY2Cmj6qzJq2se0JNCE3gMClrNkWM7ZjqTqfPYeFRRQMivIN9VbxWOnxWXtTeUUPJS2WpVUKbIppJSKE0gFCEhWkmuyUl0Ao+LvZIAEuxhV743J7lA3PlzIrklSNCYuWYtuCZLA5m5kkR/YClVBPNZTriu1wUFIpha7hn3SfKKqv9orSi9gKVXK7QX/AIW8j9KAkdlgrWwq6slPcqEkoFNcp+2tCE8EoTpJloXKNaEIiKEICaaSEUJLooQlNCactUkwnqSaA00l2YUJ6KMuKlwFUsNZbQKBrG/xSRGk/pStMBPzTTQYi8FUsxgAa/27zXDiGiyuwCTQUOxZJPWOIciI/Ku4X9z4+QoaDud0OPIbJMU0AfMg93UfvTKTd0dyhBTdBQtdwv7pPlFVX+0VpRewFKrlSIL/AMLeR+lASOywWH2FXVkqQKEIlWhcp5RQhOimhLQkjVKEUiikikDLTSSZKEqSOKaaVaSEYFCEpahCavXgo5ljso3P9B4nSkTSYFqIbbEguZPK2D2f+X5vXTwmKNeaYrl6qVbWB3k6k+P+fSmAkSjoTVeSbt0yCLdoiO53gGR3hZjzmoB/I++Q+f8AXz8lYPcbXM/L+/zdS2qZQqLiknKDOrg/yy49JUUimETU0kJFIprW8M+6T5RVV/tFaUXsBSq5UiC98LeR+lASOywdgaCriyU/loQU5bppJ0GhJGpoQiFNJOBqEJSaEIaEkoFCEjLQhJFCaWhChPjMztbt6ssF2IOVZ2H+59NuQ1MaA85rNBPLQso7TAZgvaf8RnWYntnloZjx0EU/JGvNO20jfUnn+w7hTpco4oQo+MuHRFMO/P8AKObf0qCZ5sRt3PwHM/bxVmFgovdsPieQ+/gnbVoKoUbCpWtDRQUbnFxspGprlR7vxDwBPqYA/elzXXJcaaSE0imtbwz7pPlFVX7laUXsBSq5UiC98J8j9KEjssFZbQVbCyU7mrpIo7dCSfBoQlFNJPA0IRgUISkUIXLQhEaEJDQmhaldIpQWxPWaK2VD+P8AE3haG5+b27xDnz+zt16+X39FL2eXV2/5v9k6EAWAMltZ0G/iT3fXxFSBoA0UbnZio3A7ICOwGXrLjMREdy/VT6RXdAaBDzaslFC4Q4i4EUs2ijf9q4e9rGlzlIyNzzQVZwjFLcXrWZQz/hzCVXktRRDd7tz8ByH5zU01imDYfE8z+clNfFJ+YHwWWPssmprUNIcxPwiPFv2A+hiiymAFScKd1v3k1e2X+MsSyEj4dfwlpgA6ePKBjz2haRp1V6aBgw7JA4Wbse9XDirCoIDSKa1vDPuk+UVVf7RWlF7AUquVIgvfC3kfpQkdlgLB0FXFkp+hBRW6a5TwoQjWmknFoSTqmhNcaSayeP4xicQ12zg8lrq8ym/cIPbBKwqzp8LGTOijSCKoYrHxwaH7lXYMIXi1bcJxGKBRcT1TZ84Fy1KiV1UMrEkFkkxyKka6GnhMfHiCWt3SxGFMYtW1xoBJMAaknaKulwAsqoGkmgqXE2HxRElrdgGSAYa6O5hl0tnzBPloYe9Ib/x+an7sY6u+AVvh8OqCEVVHcoAHhtU6gNndDdmOyASI0JgHUSJ8qTrIoIjoOBKLDoQig7hQDG0gCY7xNMaBJ2ptOgU0goOIQXnCz2LZzMO9x8IOuw9jr3VA7+R4HIb+fL7+isN/jZfM7eXP7KY9TqC0DChCE0k1XY6xBF1c2ZWBKj8QjKdNs0Hfu9K5IUjXcipTV0uEMUiulrOG/dJ8oqq7crSj9gKTXK7QXvhbyP0oSOywOHGgq4spPCmkjQa0JJ9BQkjAppJ1RQhORSXSh4vHqkiHY7di3cuAMdgxRSF3B1IgamBrXJcApGxudsFjOH4gqMwZVYPcLiAVDuxYu5zCRDAnWPhy6AV5bGw9pI5r+dfg8/qvVwYVphDozoL93n5DdWrMSwuswCWLisztHZABnIqiSWkqsE/ERzINrAYQw9/avyvfp8FQxz4yMrNSfy1aWLhxCi9cDLajMloggkRIa6Dz5hTtWwGF5zP25D6lZJcGd1u/X7JcXjiqF7jrZXeZBI9WEHyivOSfqGV78uHj9dT6D7rVZwpjRcjvTQKl/wBWwtxgRfloEG4mkTBYNlXqye9SBziopcTj3OzSA/8Aqa+FlTsw8DG5WgHzCu+G3iLjW2LAEBrYdsxO+cI//wDRR2Tr2hmM6RW9wzGjER6usj3H3hY2Nw3ZOsDQ+itq01SUTi2LNq0zKuZ/wr3nuH9PSopZezbfuHmpYYs7q9/uScNsZLYkdpu0/fmbVv6eldRsyto78/NcSvzOsbcvJSDUijQmhNNtQmgakhAaE0JpFNazhv3SfKKqu3K04/YCk1yu0F74W8j9KEjssHYGgq4spPhaEiiUU0k8ooQngKaSIUIpUPE+MDMGW8VtIwW4RlAgqWDZmU9kkqsjvPpGDmOh0VuOKhbgnLnFExNgphrluFhCFbOgBKswYAiTlB565pmumxi7BU5Omiz17DauxZUPWDrMgaWYBSSrhlPwkKNPwwdASMvERh+IObYfbb3rVhmdHhhl58vfvv0UzD2bakm4QblsC4lswQByF3TV2VSBPwwdABFWY4ctE8th08+p+SoTP7S+p5/nJa6xcW4sgGDmBBEEEEqwPjIIq1uFmlpaaKxPSrhLXRatM+RbZbOd/wAJFtxqAQdt9MxE15SPDfs8Q5rhv7J6jp/XgvSNmGJY0g7b+aq7/RWzkVEuEMZbrd52DKQugG0a8jvE1ZMpB1VlmED26etK76OALYu4e+Xi0/Zukk5dBldDugB1nYFonaaeIw+IEwxOGHnW/v6qrKI2/wAcnNajhHEFuonbQ3Mis6qykgkCZAMjWvWRPzNBO/ReckZlcQgtt1tzPulswvi3M+X/AOe41DH/ACyZzsNB58z9B71LIeyjyDc6ny5D6n3KaatqmhIpoSGkmm2FCdICKSdISKE0BpIWs4Z90nyiqr/aK0ovYCk1ypEF74T5H6UJHZYeyNBVxZifApJEJSQNe7nSLg0WUqVeeIlriqnwkxPfWO/iD5JQyLb5/wBKURgCyrpRW0CoqRtbkEd4j3oKYWSx2Ct3E6y4GVhYuCATo6xCskhbhBDdluzIrKwlh7mFbuNp0bJB+aKPhrnU2s9xALkQLaklixM9WMw7QzSQ5/Me8zqPlETbPkqLG5jou4QpUG7cSGEtlJU5J7TFtdW1n28AsccJvO/f5f2pHP0oKx/0B7oF23c6h3YscyBwylUW2XUMO0uQMskgZjIJ2kIN2FT7XVS+APlhIjOpYiS3bGXMZOpLTM+E8zWfgpXF7o3clf4jC0MZK0VYVticOriGE9xkgjyI1FXpImSNyvFhZjJHMNtNLN3uAi25yOqrl5pmObtdWXIOZ/hYd+g3J1oyYJt6FbGH4tK0WQL2vr4ouCg3FKIUFwAhswZsofRusU5SS0GVMf8AbXGFhc2Q3su8diGPjbW9qT0kxBC2Ldx9Q6qz5TnKlVVih1aSxjKN5g99WJzlIHXoqcAzWTy6qbwu8oUgCLWb+G4OZIaGgtJ1liNd9N6eDmDo62rRR4/DFkmYag62rMiriz6Tb01yQgJoQhc0l0mblwDcgT31G+VjPaNLoNJ2TT4pRpMnuGv/AKqtNjoY9CdfDVSshceSh4HH9a1xcsC2QpM7mJI9NK7gnMjQSKsWuXNokdFuOGfdJ8opP3KvRewFKrlSIL3wnyNCR2WJsDQVaWciTEKWKg9obj+nfULcQxzywHUJlpVdjMTnbKPgU6nkSO/wrE4hizK7smbfMqWNgGpUTCX8xUqYCuvtOpqFsToZGA76fNc5w8Ehai1iFJIDAkbgEGvRsmjc7K1wtQkEKTUyazvF8AG+0K10W0KFwSJANxLlt51+H8XKCxM1nzNEc2e9x6rUwzjLhzH0N+SwWL6VFZudVcdxGUsSLaqdexBJnXnHmauRwPB7SUW7l0A6D6lV/wBwysjNvn+ck3hf+oyGessOCJkoyvAEnTORPfBHfUoeDyScV6vwVCtiyrCCttAQOUACNaQ2VMnVVHD7o6+2pgEC8o8ShVSPYE+h7qysHpiHg/mq2sebwkZHh8lf1rLDVNiMSWXPbFq5cYgOjPlKNaabagZGznMxM6fEIMQahBslWQA1o9U/a4geuJdci5cp7JaGGvacGEGp+IQwgiOfY3S3Cp8YjYm/1qtCWzCbzm3zDUbKcxkEdpeYiqkJ7aQy8h3W/U/RWpR2TBHzOp+g+qbweIxNq6wD9YLz3Dk011gCbrhJyj4efjqa5ngkzZozR+Cnw+JjDcsosdeasDcfD2cyAkqXNxS0qurOEGsFjokLOUxyEGwzOxluN0NVUc1ksmVgoE6dVdWLodFcbMAw8iJqcEEWFSewtJadxomcXcyKTv3DxqDFYgQRF/Pl5oYzM6kxYxcrrGaSANp5/wCGs6DiQ7HNIe90U5gt1BV98ZiCWOh1I0mARAPIAnbvFZsjpZCXO3PwVhpa3QbKKeMrmKWxrsI0BbuHfHM7Cuf2EmQEmrPp+dN0v3bcxDVcYLC9XbjcnVj3sdSa9LGwMFBVa0Wv4Z90nyiuHbq9H7AUquV2gv8Awt5H6UJHZYOxjLeUdoV0/ExNFlyoNFqqxlwMcwG7QO8aRr5xXm5XmWVzxpzVlwDWhQuJOBbFoTNzRvl/FPrp6+FWuFw5n9oeW3ny9FWxkmVmUbnfyR8OZA2SZMajl3zHnWljof4s9Ch6qnhXjtMpO/orvgLqtxliM3wnymRP61R4XM0PLTuVde2lP41xhMOuursOyg3OoE6axJHnMCtmWYRjqTsE44i8+HMrMcW4PeOFv4i8zG4Rn6oclWNDlOsLmOUSBJ3OtRxREOEkhs/DdTOmAaY49B8VjlwStZFzMDm3JgDc7ERO3fW25gOuizWurRZprJW6yvBzZYP4Xyg+7SQCOUTVKiDR8PfStaEWPH3WvXegvFeuw7WM7Letqe3OY5XLFXXMCDl+GDMZV5EVy4US1R3s5TsFwy6LuUs3VIwOY5MzFe3qQJOZiJ+Vu+apR4YtmLuXxK0JMYHYcR8+nIb/ANLQVdWaqm1gAjDPZ64KItupVbibjclSDBiVOsnQTrQGGdG8uZra1f3rJYwyTSvDf7Ku4zxW3YuC49q6QVKlX6syFnKO9wGb/ce0Y3NcSTSB2Ut328VJFFBWZrr66LOcO6a2LVoWxZuXIZm07MFiSMhYyN9DoR6VpYbCSCIAqpiZWPkLm7Ju30huXLqXXUWrKghVVjlnVYe4B2WCkw4WBJEgxXOLa+MWG318FNgoopiWvfR5XsVb43iT3IDZFRR2bVpSqDumZLn9PDnWJNiXP7vJeqwXDI4DnOruqveiWNXqzaJ1t6r4oT/4kx5Fav4SXPGB0XneMYQQzlw2dr7+f3TXF8fNwIpG5HsNfXUCsbFzfuHuP+LNB57LPFR0OZWfu8WAZyCcw7CqvaPe2UDQnT9BU+HwzQ1oPPUnp0VR87iT6BdYxN6+sCLdoaFRrdgcj+U+ldSFkJ0Fnqdl03PIKOg6DdQsTgHVw1m4wKGQxgkaaiCI9Iqy2duWnjU9PmoTG5r7bsFY8Dxd83wt13eBsYAltRIA7pPtXLZcr2ka3Y/tWWW675L1fhh/hJH5RVt26ux+yFKpLtN4k9hvlP0oSOy8WwOJV102I33HKDVGXDANzHn8PBZLJrdlrZWFiQuVvh25ac/eY1rPLNSefwVxpO3JVdy6bnXXJgRlB1nQToBsZb/IrXwzGxBrB5qhM4uJJQ4DtSRopIC6ch8RHmZ38+dWJ52N8/HVQNYTofsrtMcLRV2M5TEaZjpsPH2jnFedgkd2/aAXqtYR2KQdHMRZu3OvxbIL6mVDfChOkqzaFuQA2HjJrbgpri551PpX5/SUmIY4ZGVQ+K2eC4jbugm24YLuRt6HmP6VabMwkgHbdRb6hecY7o212+/bXqesuOpXSc7Zh2YA7IOWecAiq7+KsY0MYLI9F0Y9cxKDjvRO2bCLbTNcDg5iTmiDPMAelVYeJSvk/mrL4LvK1o7u5TnRjgD4a4LzXAhAZIJzHK0TmJMbgaa7TUsnETIQIxp1OqjyAA2tJYxwLybhbIGY9qAcseMbxVeFzzK6R7vZHM1fgkaoNHNBb6WAKOttlSRIykEb6jWDImrwx2neb6fnNQEi6U290nsKqksZbYATAkAljsBqDrUkeNjc3MdPBdkLHdMbhv5ruaFDrbVTpMhm0nuHaPixFGAkbPie0vQbDw6q9O3sYuz5nU/ZYi9bhtDO0gannBABknUj1r0JeASQVQA0ohX/AADg73e0L1u1aI1ZhmBUgiSuZQU8SRzisvGcXhjcIgLvnyV3DYJzu851c65n88Vc8EwTmwuQLcKDJdCsFtowAIKlt7bKQYAMHYQYXHfEJAZAK33+a2MFxrsWlkneA26+StcFFm0zaZiIldFRdyF5mSBJ3MbDas6TFNc3sors8/oqWLxr8QcztGjYfVVeHx/WXHKchAJ3Ekknunw8qsNw7Yow1/M2sYylzy4K/wCAcOTJnDLMlc25mdQ20a8qzsZjy11OOnSvSlpYTBBzbG6e6QWRbtG8CD1cE8jl5hTOhqLCYnt5RG076e/yU2Jw4jjLzyUK1cDAN8UiQdjB2mrstt7uyptIOqyvGsa9hsqsWzNLExGZzAVQFHLXc6CtGBjJxmI2GlfPdV3kssA+a9p6IMTgcMTubSE+wq2Bl0V6A3G0norihSpnG/dv8rfQ0IXzVwTjSWwAoZZA0J7J02M6Dmcwj9qT43AmzYWW5unj8Fs7OMVlDIwII1EggjmPMTVCSMm6C7acvtKjDh7ty0r5VDBmIPMgDTxOXfxnuqxESImkjXYdVDKKcTy+CstcgRTkWIDiJG0QOfOqk5YHd8WuoWuc2wqrGLct2wvZa2DmJGjZjoXY73D5mdB4V3C8OOXbpsiSyKtVWLx2yg68t5k7CO/WtCKOxZVYRr0Lh9kWbAVZyCJB/FrrPpJ/9VhSEmQkn2ui0I3dxBxe/wBayqgzBCHYd5/Aon39BUMdtt11eg+p+nqu5KNCrpOPdMasFO+WZaO/wHlUbJcg01XfZ5vBQjxWwjTOdweUv6cxNWI24qwNh6aLgmEagaqNj8ZcZ+tQGMrKJtvMEqdIHxaGrsXd7jxre9gAqu8X3geXoq/E8WBjNauwNjk1DbTM1cbDmdWYa+PJVXDRQcNeyhiVbKYjMsrA11C6A+39JMRhe0GRhF+h9ycM3ZvD625Jy/xx4t5EtPLFhOYgESdzsdSO+qkeBj1skUPzzVk4mTOXuOv55K+4dxNQAxFsXCdG7LFdIlcwmeQqBsczJC2Inbn+bqR2OL2XL1Tb2A9wWiRk7Ny6YP8AEfWFnuBAJ151YbCa7VwObYXy8fMqsZwTQKjYDjWRrtvK3adiYyhQAMo0B1MACPGp8TgnFre/p0vU+a5inytOiPDlTYtqbgE9p+0dz2iNNRqdtNqpuZ/O4tHgK9F3mJYB62gPVBwwZRl/KV2jc+HnVqJjsmR3PraruJzZgrDgHGbFtHtYgtbBdiG1ykEkgyBvqKzuI8IfLMJItQB71s8M4i2EUd1N4v0kwt2wbdt1cnIFG86iZkd004uDzMcHUR1Oy6xPEWkG/RZe90nVZVAOztsAfWtb/is5zOO6yhM4NAAWaxnEnvXZJgE+0xt7VoMwzYmhjQuiBlLjZPwX0Z0Hj/T8JG3U24/lFVJfbPmtKG+zbfRXlRqVM437t/lb6GgIXynbtABRrtWyY2iwskEkE7LT8DwJe2C5hVEKIEiNNZE8qycRMIzlj3KjyZnd7ZSsFw8s5S0B2t2bSANvTf3qliJA1oc8+4c/zmpI2lxLWhXLdHctl8ruzhTlgwJ3Agab1m/8k4yAaVeulqwcEA0nW+Sy+LE9klszESNROwiCCAZHLvrVgjvvcvVUHSOBULDKLF1WeJVpbnoWGg5zFTyNfK0tbzGi7Y7MVr+KcXQIQSMp/DP4ToT7H9RWXhcC+R4J/wBFSSYihTVH4RaxN4fw4RTM3CJYzvA5Du8AKtYuHCxu7+prYJQvld7K0GG6LWYPWA3ToWLkwY5vGh9ZiqAxLs3d0+nl0VvstNU9hcJYMi2qgLpoI27orp8xbq7UqFrGP2Ue5w9ZgqWTeS2s+cRHka47Z7tT8VyYWDRVGOsGO7ujXy3OtaGFa5x1tUZ8rVWY+APiPp/WteKM0QQPeqOYE6LNZSzPlJIjMY2kaTrtvHpRKwMIPU0tJvsC1K4fqYWZGhb22ArnPkbZGvJQzN67K+tOIgrmPeQ39RVV4kkN5q9NFE1zGf4qfbvEgQoEakA5Z8O1NUX4Z1kk6eQPyKssxA0yivefqm8Zxe0y3LYBDwVDlVZQxGgJAHP61xFw8Zg8nTpqFZOKOUij8Ck4Zw9MWDbu9VbNskG5HaM/CpKwo8dpipizsjmY467a6eicbxJ3XUK9VA410JuWxNolkAJGXtLPpqJ9a0MNxOImpND1Tfh5G61Y+NLIlXQ/iQj0P9q1wQ9tjb1CH5CaFHz3QDx5eVFUuD/481MwWDVjJaBMeZrsMBFqvNiHsFAa16L6R6HADA4aNuqSI8qxJ/8AqO81s4YkwtvoFcVEp0zjPu3+VvoaEL53x62baobBbOo3XWNNmnfzFc4aWea+228VlTiNujTrahYbHdVOfK0kEjMc+vPQx6VZfE6U92x41p91A3orjopxu3Li4Qrk6HYFdIEnasviGGlJGUWFZhLWCzotngeJWlUww1kjX6V5p2BnMoyjTmtZ2PY9tvOtLIdIr4u3xJ2XSIAgk6nx2r1nCoHsiojW1gY6UPdmbsqbGC3DE6sZXfXaNO7etvs3eyqsDnlwA2Uvovw1cTfGfZIO/jzjfb9aq4r+NuVqssBBI6r163gYt6aCNFXSfOKxThQW31WiDQ0TLqYykH5RoP0+Ks84Z4Pf/pS5wRooV/D5RrkQHU66+wq3TG6HdVS13kFS43i9pCQQTH4mjL6DnUjIJptI20oHSxtOtkrK4ziwmFac1buEwLmN75WbIC6yhXhNy+RLKB+pHhyINTSyRM03pELSBYCrOLYO7hLkIysCJIO8a6d4qMOEzbA2KuAMIyyb9QoGBxTI2o0ImOceB5ikWiTc6hOWNpbpvstBYxlsjNm123591Z0sjonVVquIC7RFe4i6jRVHfMk+XKkHdr7/AHLoRiM0VE4fiZY2nAKuS3ZzAgkgwIbaZpzMLGh7TqFLbTrS02Awuy2nka9htZJ3kHfz1rFnkfntw9+ytxMzDun3FWnCrZRsrM1l2OkyF8lOoI/rSaHSSa/nmp2dwUdCfT3Kz470W+0WjmCdYNVcCCfBq1cOJoDma7zHULqWMSN1GvIryDiWD6p2tkagjfSBrpW/BN2zQ9u3NZptrtd02CdAPYVYc/KFBQcbO6+juhAP+n4Wd+pT/wCorDe7M4lb8P8A02+Su65UiaxY7D/KfoaEL5l69rmS0AECCGI5kbmasQxCNpldZ5/0siTK2MGh+dVP/wBCXmxH+bjSuHY91d0AqtqPa0QN0c0/h9r2H71yOIsuntXeWR2oNqNibV5RkOYCNoj0kVehlwjxbCFDRB74UfBsc/bkQNM2xjSJO+lTtexp0C6nALO5701cMsWCkrmgnceWm21S9q29d1IxuWOro15LTdH1axc6+y9tgw1RjuOYkagzz9xWbiH9rpRBXTHFoGZbj/5kqr27NwEclKMD5HMPpWcXSXl0+St9oyr1VPxbpkYGS2QT3tr6gbVCzAPmd3nemqikxgaNGrPYjjOIu6ZSATqwn9zAHkPWtOHhsEBzHVU34p7xVhFxDg/8OZzuSNXbTUj4QN6s/uT7LdB4LiJvesqfhuHFO0qgjQnKsHzjn6UnyNdoVw2JxNqz4aghlAAtwGR9CqgzmU67AiZ/3VUmFa8+ist13/PNYzpaf43YuZ1A0O8QYI121q7hs3Z6to2k0ssjdVvD8A9xgFBZm7hy9dAPE6VxM5jBbt0ZrOVi1uD6NiyC92GfTIFBMHXw19uVYstudd6Kb2W+KhcSt5FLEaLp6nvP1NTNOYgDn8lWDCqPD3SLwy/EPhJ2JMQdORq6IhJq46KTZl+K0tvF3wIuWlcbEqf2MGs7EcNjkfmgcQfFdsxOVtO1Cu+D9IrQXI10qQfhuNPPY5xpVF2ExMb++0kdRsr8eIYWVdeavxx8KpKlSI7xH9qtx5v8fiE3TgbrzPj+KW/elYJiDtvpA8TpPrWnhR2EdEKhM4vdaHh/CGusoJVIOkfF4TlMCo8Tj44Gk0TfiuoYHSOq1770Yw5t4SwhMlbagnyFRskEjQ8c1qsaWNDTyVnXS7TON+7f5W+hoQvmXoriBmE7kfrU+LGaMAbLGlaWuGmi11mDKlDHf/b+lZDjzB1/PzVIDkQpGGRgxAAyeG//ALqFzrGu6kY0tOmyddEDAkjNyB1B9AdKjyFwoLvM1pspjiPRpbwBUAH8vKfA6/rVrD4maDXcfJN8TH+zoVWpwy5hTFy22U65gGI8tvpWm2cTDTQ9D9FWfHkPfCdwmFVl6xcpc9prekldgI5GBoe+a6lmyHK6wNr8ev5yTjjBGbc9PBRcZwVb5DLdZS2qo4Ea8kjT2rmTE9k3K4DzBXTWh2refIqsxuAbDy520Gk6zvvqIqfB41kvdHxUEsDnaJ7hPGMzZSoAJAAnXXnVuSioJMIGbFatrcuBEQAoYxt8R9dKy2voEqYDUBVPSTjhw1xFsNJUnrARIIMFR+pq9CztGZnjRSxQgkhp16qDhOlb9S9hLUl2fIcxLAXCSVAiWiTtQ7CsDxK40BW/OlI8HLk670rPgnQkvle8Trr1Y5T+Y9/gPeqGL4jmdTNk48OSKK1yYe3YXKgUR3CPpufc1nGfMbtTFoYFWXrrHVoTTvlteQHKus9nRVnA7nT5rP8AHb6AAMoJE9kbCeR7z312zfQ+9RuvT8pUVu04PWRyJE6QTz22j61aGJY2mXokIy4J7qcSVCkMVOstJmTsBMnlVyHF4UOoH4bJuwjz3ne4X/tV/EluLGdRlAjMNRB7gdjU0eKiktrd02QVre67h2EN1sqs0eJj3iuZ3shZmI18Ew1znZQNVa4Pg7WkbrLYJkw6sIKwInWR3+tZj8SZHAtdQ6EH/Ssuhy6EWp3Ry6txx+XUEL5A6R5DUd9UcdcZB69VPhIw5e5cEUDD2gNgg+lXcObiafAK3VaKbUyEzjfu3+VvoaEL5Y4Twi6co0UgTJMaelE+JawbqiSJdBstFh2v2zBIYROmkefI1ROIiduK8VC7COb7JVjg+Jx95Ik8xI9DqK5fE0+zuomOe067K1w2JRyDII8uffOoHtUIJZpzUujjZ2V/gcSogBgfMT+9Fuu1YY5oFWtPw64rCOzB5f2rQjYzkFK197rEf9RuH2rAW7aUK+YSBoY3JXuMVLHq8xHalTxTGMAc3Qqiw9wFZM6mWUGQrxmIUx4zpzFUpYS8hoO23Uj8+C5sAWVW9I7jsoIaVX4gQCTyG+9amAhEbrI1VeR4ea3Wbw7hLiEQYYEchoQee1ajmg8k3Zi0k6cl6cFhQ5IGRS3gSRz79qxnREE1zKTH5gLrReZYpnus1xz2maTy9B4QNq12NDBl6LrtWsIrovV+g/RFbVrrHI6xhJJ3A5Ks7eJ5n0rEnL8U7MTTRsFcjYAL5rS3LIA22Gw/c1C+ONgutl3qVmOJ4gKTqiTPa2AAicvvvWYGZn6jfatvBJ3PKqHimNt2plxtyMsZ/Lrt3natbDRl2tX06e9UJW1oD6b+5Z/gt1b94m4wVRqFJ1aPy8yNOVQ44iFuUanr0U8cOtH88FrCyAKqhWNxhC6aDv8APu9azzKKDGd4nc/m39KxG2nAn0WhxSsAuUAk7xqAf0qLGYqSN4Y0LSwmGheC6R1dFkOn621tBci57rQOWuksYOsDv51f4eXykE6dVnzhrCaVXwrDLaAGbUf5rWrI50osN06qrlpxJOpV5ZxMrlynUHlArOkgBN5wPfasB5A9lVuJ6NNGex/CeJEaCe7T4fTSumYhj+5IQQFz2bgQ4L2fomHGCw4uGXFpAxmZYASZ86sxhoaA3bkrzbrVW1dpprFDsN8p+lCF4gmBUKvlsIrLIc5VQANAq/HYVsyqGKhpGWdN9zyFWcNhmSMc4jUKOQmwAd1Ypwnq0ADMbYjY6+J8RP1qk7vvrYqz2JYL5KNjOBa5lcqw9vA6ag1NHm2IsKF7GjUaFUNjjt605XMeySCCSRIJEjSa2GcPaVTdmLczSr7BdP76bJbPjDTHvvU44cKppI9PsuBiXtOw/PemUxuJ4hdOY5omAIiDpryA86pTObhbDRZPNdhhxB7zqWmw3Qg9VD3dxoFEQfMzp5AVmYfiEpxHcbR5+XNW5MAzJZOiwOLLWWu2bksIIBMyDGhHnIr0JcX5XhZ3ZjcKtUTtJI39O6tIbUk7u6nZWOLx73ipJPcFE7CImNyd6g7rB0UGWjW6TEYS4iEMhVTMk8gYH+edRB2dpI26rqgHAk69F6J0d6aWTaRLz5LgABLCFYjTMp2g+MGs6RrozQGi0IpGubvqpfEeluGQGb9s+CnN+izUXY5/bGi7Lnf4rKYPjJxWKGn8NVYqdtCQuo3HkfDSuMfH2cYcBuQFFDYfTj1WU4vw97d51fXLqDyKGCI/tV7BP7VgfzXEtRnICqtXYHMo1UH0zaSK6mhEg7wUrQBoTutt0VwVy8uYuYRuy40OwM6jvkCvPYuNscncFFSRhxNq9bE4leznUyTrBBE+RiaqyyuaMxGisRUTXNUWK4WrW5uuWJ/HMkcgRPiIgVNBjpWvtjf7Ub4G1qUWHsdXGa11egPITPceZjlM1fMjpAR2l/nP/VKMZWO1ZSu8NdiJUr4sIHvtVJ+GPUe5XW4mOtj71ZY/E3FtkpbFwiOxME6iY0/yKrQtjY8Bz68U3Oe4WAvQOjdwthbDMuUm2pK9xI21A+lb0YAYKNjqht1qrKu003iPgbyP0oKF5BbwRCAIYn4mbtNHhVUubu73UqeU2A31QcOtC41wkhxbOUEjnufUV2bYGjbNqumuBJO9aKwt2CDlPwESD3eBqDsg85ufPxU7H5WEclC47aKISvI6nlH+fvWnhoWnfYrHxk7gO6sDiznadBuZGvgK2o46aFVY5zAfFMiwQAY0O3+HfakZAApO0BPkt7/0w4Ucr3iRlY5QAdZG8+49zXj+N4rJNlA1C2cFCJBmOy2y4c9YWZ4WIA7u+sfA9sZDLlWviJIRAIfVYXpHwu1fxOa2xIy9s/7xoNYjb6V7PAZmQ/zCl5PFyt7T+IrPYzo7cT7si4NjEyvzQI51cbiRVLjLmNlW3C+CW7QBLMbhPxxoOUAwQKzZ5JXjUadFIct6FP8AGuH57TBnkATMa6GRtHntXeFLGd0irUUhcDmBulhrZhira5dParrTlsFdPFgObzSntrl1if1jX+lcF9hMWx1q76EWyHuDeAJ051kcWJdGAOqstOZ4d4LU8U4QuKtncXFByNMDvynz2rOwfFHYeSpNjurJgDxbdwsLbsZVYEdqCP6j3FejklEhGU6LMcTns/FbPoXjLXV5EENCs4ggZoCmPDs1hcQjka7M/bWvL8K0cO5urQrXEjMd9ZgH21rOzZhTwpq1sJLeDE9pZAYQB3ADblOppSyZGgD8/NF2xtnVTeJWQ9tgeZEAjnIilFnikDwfyiu5A17C1QcDgYQLrlQZY8BoJ7zFW3SF7r5qER0E5bKpoXEEwoYwflEnWoZInPdeXzUrHADdek8F+4tfIPpWzhhULfILtTanQm8R8DeR+lCCvKrzkWuzuYA8zp+9QMjBf3uX0VB0pa3MOaHguFNtCvezHXmdpPt+td4l4kdmHQLmJpYC081G4zxcWVltFmPHX/P0qSDD5yVC6d4cAxVnG+Ng2iNDmHZ8SRp6VpYaEh1hZz5TK7IR5rP4fhwVMxBJIAC/7iRFWjIQ7K0JuldM7KE5cwt3KdYG8FRIPMD6g1wY2E67lTMw/cz9Pim+D8UvYYXMrEZ47AO57z3edZ2L4b+4kDjyVuHEZQWR+89FqeEWjdTM5Yk8u71qCZjYXZRyVaJ7pOZVzcspbTuA5AE/pUbZXPKlexsYtQhdd2K2zkyDMe4nkGjYGrbQxjLfrf5oquZ7303SvzVNXr5YBkOVs0FTtpuG/r5VG8NYCH6j82XbXlxsaJviOK035SarYRxmdmaU8QcgoqhwtyzcuNbKrLKCCROwk5Dy/t73nyOzd69Pio2xuDLbz+Ct8F0ds7m2p8CNKqz4nN3WqeFjxq4q04fgksk5EVA2hI0mO+edYuJfZGd1q/FY2ClYQwWkQcwMfQj2mquJiDmtLddFLA4gm+qqeL9GM5e5bhWIzAAaltT5QatYXH9jTJNtvd/S4mwnad5qzOHxdztqCbZICnSYgnbu7q3nQRZBI0ZhfqszO5rspVt0ex6KRbZyXdzBOpMKPiPLw8qyMVDJKTI1ugA+au4dwaKJWmv4oKImoYWXyViR9c1GfEnTXn/f9qlMYUYei+0ZMzk9kanyP+CojHnIACma/KCVnelGLJAbKhExLAGJ5a7T3+FauBjBsFxVKZ5J2XsfQqfsGFnfqU+gqY7rQg1jb5BXVJSpvE/A3yn6UJHZeKWuMW7zi0rgFCjHbWCDlHtUxw5awmtSCPVYxlst6fZXj4gAHXx/r9aoRso0rcsgLV530q4wl65A+FSe7fb9q9BhMOYm07mqbcziXjS9vJQMDcUGWOg1ieXh9au5aBpVsQHHutCnWOLrqFbN3d//ABqN8QebGijbG+M2QuxfHFNsrMMdNfoDSZHR1VzvuAaBpzVQmLVSCx0nad4rp1qYxZmlraulq+E9NApVGQAExOYaDmdqzZ8AHgus2omB0INUQFYYzpWpMIsiDrPtUcHDL1JUMmKJ0ApVeB6QZC7PpnAnu0BiKsT4UuDWt5KKPMHGuanf6ksK4gZiM0nntOvlVJ8TnWwoDwCCoPHcWApZWGx05eFRYHCPjzfBSySNlc0D3rP8GwV6+4eyJykHNoFU77k7eFdvljibUztT6kK+GnKWga/m69MTrSiQURxGfSR45fWscOizEmy3kui19ACgUzi8S6DtKrjnk39Bz96lGGil9k15qJ0r2e0AR4IlxYMZCMswQfiEwyz3GDVcwCFp7Tcelf7Una5iMm3xUy9jAgmdgT7VSjhbi5AwczorT5exbm6LzzhvCr+JllKgSTmbSZ15V7LEYuDh7A0jyAHL5LNZEJ3aanmb2KpOIXWt3WVn7SGJnmNfcVwyRkozRjQhSCLSq1VpjukfWIiqxDDVjPdtHrUUOE7ORzibB28lw5pLdQi4Z0iYEC4c3dtGvfHIV1Jgw/2UrLBpsrPDdMLUEPKgGJ3U+cVWfgHgghTNLqpQeK4sXFfK4YHUa+tTxxdnVhQB5zWvfOhTzgMKe+yh/wC0VG4U4hasAqNo8Fd1ypV1CE0MMn5F9hRaVBF1K/lHsKEUEH2VPyL/ACinZRS77Kn5F/lFFlFBd9lT8i/yiiyigu+yp+Rf5RRZRQXfZU/Iv8oosooLvsqfkX+UUWU6S/Zk/IvsKLKVBd9mT8i/yiiyigu+zp+VfYUkUF32ZPyL7CnZRQSrYUbKo9BXNBNL1S9w9hRQQu6pfyj2FNKgk6hfyr7ChFBd1K/lHsKVAJ0uFhfyr7Cmdd0qQnCp+Rf5RQmu+yp+Rf5RQil32VPyL/KKELvsqfkX+UUIXfZU/Iv8ooQnVUAQBA7qEJa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6742" name="Picture 6" descr="http://img-fotki.yandex.ru/get/6425/17308394.22e/0_8c4fb_4e0a848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0"/>
            <a:ext cx="3168352" cy="4168884"/>
          </a:xfrm>
          <a:prstGeom prst="rect">
            <a:avLst/>
          </a:prstGeom>
          <a:noFill/>
        </p:spPr>
      </p:pic>
      <p:pic>
        <p:nvPicPr>
          <p:cNvPr id="116744" name="Picture 8" descr="http://bookz.ru/pics/5549627bf6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"/>
            <a:ext cx="3096344" cy="4221088"/>
          </a:xfrm>
          <a:prstGeom prst="rect">
            <a:avLst/>
          </a:prstGeom>
          <a:noFill/>
        </p:spPr>
      </p:pic>
      <p:pic>
        <p:nvPicPr>
          <p:cNvPr id="116748" name="Picture 12" descr="http://ds8-okulovskiy.caduk.ru/images/p18_fantazery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15816" cy="42210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79912" y="908720"/>
            <a:ext cx="1368152" cy="2160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60648"/>
            <a:ext cx="1008112" cy="216024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2411760" y="4581128"/>
            <a:ext cx="4824536" cy="1472327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</a:rPr>
              <a:t>АВТОР?</a:t>
            </a:r>
            <a:endParaRPr lang="ru-RU" sz="6600" dirty="0"/>
          </a:p>
        </p:txBody>
      </p:sp>
    </p:spTree>
  </p:cSld>
  <p:clrMapOvr>
    <a:masterClrMapping/>
  </p:clrMapOvr>
  <p:transition advTm="3698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asubs.ru/group/uploads/fo/formula-schastya/image2/YzJkMDMtM.jpg"/>
          <p:cNvPicPr>
            <a:picLocks noChangeAspect="1" noChangeArrowheads="1"/>
          </p:cNvPicPr>
          <p:nvPr/>
        </p:nvPicPr>
        <p:blipFill>
          <a:blip r:embed="rId2" cstate="print">
            <a:lum bright="33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793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chemeClr val="accent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БУКВА 10</a:t>
            </a:r>
          </a:p>
        </p:txBody>
      </p:sp>
    </p:spTree>
  </p:cSld>
  <p:clrMapOvr>
    <a:masterClrMapping/>
  </p:clrMapOvr>
  <p:transition advTm="2418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6" name="Picture 2" descr="http://www.blueenot.ru/images/3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915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3851920" y="332656"/>
            <a:ext cx="5076056" cy="620119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М. Горький советовал: </a:t>
            </a:r>
          </a:p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“Надо учиться языку,</a:t>
            </a:r>
          </a:p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надо расширять свой ….</a:t>
            </a:r>
            <a:r>
              <a:rPr lang="ru-RU" sz="4000" b="1" dirty="0" smtClean="0">
                <a:solidFill>
                  <a:srgbClr val="FF0000"/>
                </a:solidFill>
              </a:rPr>
              <a:t> ?</a:t>
            </a:r>
          </a:p>
          <a:p>
            <a:endParaRPr lang="ru-RU" sz="36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98306" name="Picture 2" descr="http://shoyher.narod.ru/izbrmysl/gorkij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851920" cy="4754464"/>
          </a:xfrm>
          <a:prstGeom prst="rect">
            <a:avLst/>
          </a:prstGeom>
          <a:noFill/>
        </p:spPr>
      </p:pic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http://pics.livejournal.com/el_nikit/pic/000d3fyy/s320x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680520" cy="3510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://pics.livejournal.com/el_nikit/pic/000d6gds/s320x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811444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9574" name="Picture 6" descr="http://rasskajem.ru/wp-content/uploads/2013/12/Moroz-Ivanovich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96952"/>
            <a:ext cx="2736304" cy="3420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3588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6" name="Picture 2" descr="http://www.blueenot.ru/images/3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3573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3851920" y="332656"/>
            <a:ext cx="5076056" cy="620119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М. Горький советовал: </a:t>
            </a:r>
          </a:p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“Надо учиться языку,</a:t>
            </a:r>
          </a:p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надо расширять свой ….</a:t>
            </a:r>
            <a:r>
              <a:rPr lang="ru-RU" sz="4000" b="1" dirty="0" smtClean="0">
                <a:solidFill>
                  <a:srgbClr val="FF0000"/>
                </a:solidFill>
              </a:rPr>
              <a:t> ?</a:t>
            </a:r>
          </a:p>
          <a:p>
            <a:endParaRPr lang="ru-RU" sz="36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98306" name="Picture 2" descr="http://shoyher.narod.ru/izbrmysl/gorkij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851920" cy="4754464"/>
          </a:xfrm>
          <a:prstGeom prst="rect">
            <a:avLst/>
          </a:prstGeom>
          <a:noFill/>
        </p:spPr>
      </p:pic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http://pics.livejournal.com/el_nikit/pic/000d3fyy/s320x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680520" cy="3510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http://pics.livejournal.com/el_nikit/pic/000d6gds/s320x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811444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9574" name="Picture 6" descr="http://rasskajem.ru/wp-content/uploads/2013/12/Moroz-Ivanovich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96952"/>
            <a:ext cx="2736304" cy="3420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357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1025</Words>
  <Application>Microsoft Office PowerPoint</Application>
  <PresentationFormat>Экран (4:3)</PresentationFormat>
  <Paragraphs>295</Paragraphs>
  <Slides>212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212</vt:i4>
      </vt:variant>
    </vt:vector>
  </HeadingPairs>
  <TitlesOfParts>
    <vt:vector size="2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ЖАНР?</vt:lpstr>
      <vt:lpstr>АВТОР?</vt:lpstr>
      <vt:lpstr>Слайд 37</vt:lpstr>
      <vt:lpstr>ЖАНР?</vt:lpstr>
      <vt:lpstr>АВТОР?</vt:lpstr>
      <vt:lpstr>Слайд 40</vt:lpstr>
      <vt:lpstr>ЖАНР?</vt:lpstr>
      <vt:lpstr>АВТОР?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Слайд 137</vt:lpstr>
      <vt:lpstr>Слайд 138</vt:lpstr>
      <vt:lpstr>Слайд 139</vt:lpstr>
      <vt:lpstr>Слайд 140</vt:lpstr>
      <vt:lpstr>Слайд 141</vt:lpstr>
      <vt:lpstr>Слайд 142</vt:lpstr>
      <vt:lpstr>Слайд 143</vt:lpstr>
      <vt:lpstr>Слайд 144</vt:lpstr>
      <vt:lpstr>Слайд 145</vt:lpstr>
      <vt:lpstr>Слайд 146</vt:lpstr>
      <vt:lpstr>Слайд 147</vt:lpstr>
      <vt:lpstr>Слайд 148</vt:lpstr>
      <vt:lpstr>Слайд 149</vt:lpstr>
      <vt:lpstr>Слайд 150</vt:lpstr>
      <vt:lpstr>Слайд 151</vt:lpstr>
      <vt:lpstr>Слайд 152</vt:lpstr>
      <vt:lpstr>Слайд 153</vt:lpstr>
      <vt:lpstr>Слайд 154</vt:lpstr>
      <vt:lpstr>Слайд 155</vt:lpstr>
      <vt:lpstr>Слайд 156</vt:lpstr>
      <vt:lpstr>Слайд 157</vt:lpstr>
      <vt:lpstr>Слайд 158</vt:lpstr>
      <vt:lpstr>Слайд 159</vt:lpstr>
      <vt:lpstr>Слайд 160</vt:lpstr>
      <vt:lpstr>Слайд 161</vt:lpstr>
      <vt:lpstr>Слайд 162</vt:lpstr>
      <vt:lpstr>Слайд 163</vt:lpstr>
      <vt:lpstr>Слайд 164</vt:lpstr>
      <vt:lpstr>Слайд 165</vt:lpstr>
      <vt:lpstr>Слайд 166</vt:lpstr>
      <vt:lpstr>Слайд 167</vt:lpstr>
      <vt:lpstr>Слайд 168</vt:lpstr>
      <vt:lpstr>Слайд 169</vt:lpstr>
      <vt:lpstr>Слайд 170</vt:lpstr>
      <vt:lpstr>Слайд 171</vt:lpstr>
      <vt:lpstr>Слайд 172</vt:lpstr>
      <vt:lpstr>Слайд 173</vt:lpstr>
      <vt:lpstr>ЖАНР?</vt:lpstr>
      <vt:lpstr>АВТОР?</vt:lpstr>
      <vt:lpstr>Слайд 176</vt:lpstr>
      <vt:lpstr>Слайд 177</vt:lpstr>
      <vt:lpstr>Слайд 178</vt:lpstr>
      <vt:lpstr>Слайд 179</vt:lpstr>
      <vt:lpstr>Слайд 180</vt:lpstr>
      <vt:lpstr>Слайд 181</vt:lpstr>
      <vt:lpstr>Слайд 182</vt:lpstr>
      <vt:lpstr>Слайд 183</vt:lpstr>
      <vt:lpstr>Слайд 184</vt:lpstr>
      <vt:lpstr>Слайд 185</vt:lpstr>
      <vt:lpstr>Слайд 186</vt:lpstr>
      <vt:lpstr>Слайд 187</vt:lpstr>
      <vt:lpstr>Слайд 188</vt:lpstr>
      <vt:lpstr>Слайд 189</vt:lpstr>
      <vt:lpstr>Слайд 190</vt:lpstr>
      <vt:lpstr>Слайд 191</vt:lpstr>
      <vt:lpstr>Слайд 192</vt:lpstr>
      <vt:lpstr>Слайд 193</vt:lpstr>
      <vt:lpstr>Слайд 194</vt:lpstr>
      <vt:lpstr>Слайд 195</vt:lpstr>
      <vt:lpstr>Слайд 196</vt:lpstr>
      <vt:lpstr>Слайд 197</vt:lpstr>
      <vt:lpstr>Слайд 198</vt:lpstr>
      <vt:lpstr>Слайд 199</vt:lpstr>
      <vt:lpstr>Слайд 200</vt:lpstr>
      <vt:lpstr>Слайд 201</vt:lpstr>
      <vt:lpstr>Слайд 202</vt:lpstr>
      <vt:lpstr>Слайд 203</vt:lpstr>
      <vt:lpstr>Слайд 204</vt:lpstr>
      <vt:lpstr>Слайд 205</vt:lpstr>
      <vt:lpstr>Слайд 206</vt:lpstr>
      <vt:lpstr>Слайд 207</vt:lpstr>
      <vt:lpstr>Слайд 208</vt:lpstr>
      <vt:lpstr>Слайд 209</vt:lpstr>
      <vt:lpstr>Слайд 210</vt:lpstr>
      <vt:lpstr>Слайд 211</vt:lpstr>
      <vt:lpstr>Слайд 212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м-видио</dc:creator>
  <cp:lastModifiedBy>м-видио</cp:lastModifiedBy>
  <cp:revision>108</cp:revision>
  <dcterms:created xsi:type="dcterms:W3CDTF">2015-03-06T17:48:01Z</dcterms:created>
  <dcterms:modified xsi:type="dcterms:W3CDTF">2015-03-15T10:58:01Z</dcterms:modified>
</cp:coreProperties>
</file>